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7"/>
  </p:notesMasterIdLst>
  <p:sldIdLst>
    <p:sldId id="258" r:id="rId5"/>
    <p:sldId id="259" r:id="rId6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58CFFFC-10A4-4BC0-90C5-C360329F8A9D}">
          <p14:sldIdLst>
            <p14:sldId id="258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um, Yumi" initials="OY" lastIdx="3" clrIdx="0">
    <p:extLst>
      <p:ext uri="{19B8F6BF-5375-455C-9EA6-DF929625EA0E}">
        <p15:presenceInfo xmlns:p15="http://schemas.microsoft.com/office/powerpoint/2012/main" userId="S::YxO2@pge.com::62681519-f605-4174-a559-abf2c37cfd0b" providerId="AD"/>
      </p:ext>
    </p:extLst>
  </p:cmAuthor>
  <p:cmAuthor id="2" name="McGregor, Paul" initials="MP" lastIdx="10" clrIdx="1">
    <p:extLst>
      <p:ext uri="{19B8F6BF-5375-455C-9EA6-DF929625EA0E}">
        <p15:presenceInfo xmlns:p15="http://schemas.microsoft.com/office/powerpoint/2012/main" userId="S::P3MU@pge.com::ccdbcbe9-8c4e-4a2d-8bba-e2993883cc8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D27B74-99EC-4A65-87EB-E15A7E6FC498}" v="89" dt="2021-07-19T19:03:36.089"/>
    <p1510:client id="{CA033EC2-B3DA-4469-A3AA-94C40470A056}" v="8" dt="2021-07-19T21:23:02.3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E13E03-B5B2-4781-B85E-5195C6C08D7E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55C62-846C-4002-87DA-5C02E3EBE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01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955C62-846C-4002-87DA-5C02E3EBE80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328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lor_PPT_template-01.jpg">
            <a:extLst>
              <a:ext uri="{FF2B5EF4-FFF2-40B4-BE49-F238E27FC236}">
                <a16:creationId xmlns:a16="http://schemas.microsoft.com/office/drawing/2014/main" id="{307677A1-3CB6-49A1-9E46-5CD87B2DB9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4489" y="1590805"/>
            <a:ext cx="9452975" cy="1919158"/>
          </a:xfrm>
        </p:spPr>
        <p:txBody>
          <a:bodyPr anchor="ctr"/>
          <a:lstStyle>
            <a:lvl1pPr marL="253604" indent="-253604" algn="l">
              <a:defRPr sz="45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54475" y="3602044"/>
            <a:ext cx="9452976" cy="681863"/>
          </a:xfrm>
        </p:spPr>
        <p:txBody>
          <a:bodyPr/>
          <a:lstStyle>
            <a:lvl1pPr marL="0" indent="0" algn="l">
              <a:buNone/>
              <a:defRPr lang="en-US" sz="1950" kern="12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06260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LD Statement w/ Side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8DE2B4A-A478-4305-BF81-7D8CEC05DECD}"/>
              </a:ext>
            </a:extLst>
          </p:cNvPr>
          <p:cNvSpPr/>
          <p:nvPr/>
        </p:nvSpPr>
        <p:spPr>
          <a:xfrm>
            <a:off x="0" y="965200"/>
            <a:ext cx="12192000" cy="5892800"/>
          </a:xfrm>
          <a:prstGeom prst="rect">
            <a:avLst/>
          </a:prstGeom>
          <a:solidFill>
            <a:srgbClr val="EEA420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BBBA7-12F6-4B21-B6E4-01C075114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B5DB02-96EE-43C3-898F-79E4EBC8C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F8088D-166B-41B4-AFCE-B345022AC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068D11-8652-4B1A-AABE-77E8B1040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8BFAC42-5820-4FCF-AB23-6D9803492C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3007" y="2163261"/>
            <a:ext cx="4843397" cy="1569450"/>
          </a:xfrm>
        </p:spPr>
        <p:txBody>
          <a:bodyPr anchor="ctr"/>
          <a:lstStyle>
            <a:lvl1pPr marL="0" indent="0" algn="l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b="1"/>
            </a:lvl2pPr>
            <a:lvl3pPr marL="685800" indent="0" algn="ctr">
              <a:buNone/>
              <a:defRPr b="1"/>
            </a:lvl3pPr>
            <a:lvl4pPr marL="1028700" indent="0" algn="ctr">
              <a:buNone/>
              <a:defRPr b="1"/>
            </a:lvl4pPr>
            <a:lvl5pPr marL="1371600" indent="0" algn="ctr">
              <a:buNone/>
              <a:defRPr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9115085-39A3-47D9-9C79-AF9FC110BB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8056" y="3911609"/>
            <a:ext cx="4843397" cy="1474593"/>
          </a:xfrm>
        </p:spPr>
        <p:txBody>
          <a:bodyPr anchor="ctr"/>
          <a:lstStyle>
            <a:lvl1pPr marL="0" indent="0" algn="l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6858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0287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1371600" indent="0">
              <a:buNone/>
              <a:defRPr lang="en-US" sz="1575" b="1" kern="12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7499ADF-E377-4779-A6A2-FE3BCFCAD1E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29405" y="965206"/>
            <a:ext cx="6062598" cy="5892799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918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LD Statement w/ Centered Object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A55D812-0334-479B-996D-F1F403C42B8A}"/>
              </a:ext>
            </a:extLst>
          </p:cNvPr>
          <p:cNvSpPr/>
          <p:nvPr/>
        </p:nvSpPr>
        <p:spPr>
          <a:xfrm>
            <a:off x="0" y="965200"/>
            <a:ext cx="12192000" cy="5892800"/>
          </a:xfrm>
          <a:prstGeom prst="rect">
            <a:avLst/>
          </a:prstGeom>
          <a:solidFill>
            <a:srgbClr val="93B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BBBA7-12F6-4B21-B6E4-01C075114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B5DB02-96EE-43C3-898F-79E4EBC8C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F8088D-166B-41B4-AFCE-B345022AC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068D11-8652-4B1A-AABE-77E8B1040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9115085-39A3-47D9-9C79-AF9FC110BB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5326877"/>
            <a:ext cx="12192000" cy="517525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24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6858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0287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1371600" indent="0">
              <a:buNone/>
              <a:defRPr lang="en-US" sz="1575" b="1" kern="12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7499ADF-E377-4779-A6A2-FE3BCFCAD1E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43211" y="1481140"/>
            <a:ext cx="10972800" cy="3349627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5126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LD Statement w/ Pictures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A55D812-0334-479B-996D-F1F403C42B8A}"/>
              </a:ext>
            </a:extLst>
          </p:cNvPr>
          <p:cNvSpPr/>
          <p:nvPr/>
        </p:nvSpPr>
        <p:spPr>
          <a:xfrm>
            <a:off x="0" y="965200"/>
            <a:ext cx="12192000" cy="5892800"/>
          </a:xfrm>
          <a:prstGeom prst="rect">
            <a:avLst/>
          </a:prstGeom>
          <a:solidFill>
            <a:srgbClr val="93B2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BBBA7-12F6-4B21-B6E4-01C075114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B5DB02-96EE-43C3-898F-79E4EBC8C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F8088D-166B-41B4-AFCE-B345022AC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068D11-8652-4B1A-AABE-77E8B1040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9115085-39A3-47D9-9C79-AF9FC110BB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5468786"/>
            <a:ext cx="12192000" cy="517525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24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6858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0287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1371600" indent="0">
              <a:buNone/>
              <a:defRPr lang="en-US" sz="1575" b="1" kern="12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AA07807-1937-42D6-B95B-67D65A2A46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58233" y="1247188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0457E514-8BF3-4C16-A19F-02217CD24D1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33293" y="1247188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DF9748F2-F228-4F96-B8D3-E707174B3FC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20307" y="1247188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id="{D698F640-0DF3-4334-803C-BE0B1EA5F62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07320" y="1247188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2E481E13-3504-4E8E-8CBB-9BC0204E1FA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58233" y="3357976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F3EF6C84-35AD-4CBE-9804-BB949C4990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33293" y="3357976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AC05D50A-FDB2-46C5-A84C-9D20B8A6324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20307" y="3357976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5B5C804E-8C40-41CD-A85A-C88D4489507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07320" y="3357976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939284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LD Statement w/ Pictures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BBBA7-12F6-4B21-B6E4-01C075114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B5DB02-96EE-43C3-898F-79E4EBC8C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F8088D-166B-41B4-AFCE-B345022AC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068D11-8652-4B1A-AABE-77E8B1040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CCD36451-B96C-4E6E-9CF5-CEB802C976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5468786"/>
            <a:ext cx="12192000" cy="517525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2400" b="1" kern="1200" dirty="0" smtClean="0">
                <a:solidFill>
                  <a:schemeClr val="accent2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6858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0287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1371600" indent="0">
              <a:buNone/>
              <a:defRPr lang="en-US" sz="1575" b="1" kern="12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6">
            <a:extLst>
              <a:ext uri="{FF2B5EF4-FFF2-40B4-BE49-F238E27FC236}">
                <a16:creationId xmlns:a16="http://schemas.microsoft.com/office/drawing/2014/main" id="{DBDA2799-ABBE-466C-9581-30AFA1EF16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58233" y="1247188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2" name="Picture Placeholder 6">
            <a:extLst>
              <a:ext uri="{FF2B5EF4-FFF2-40B4-BE49-F238E27FC236}">
                <a16:creationId xmlns:a16="http://schemas.microsoft.com/office/drawing/2014/main" id="{8C4BC545-135A-4C5E-885E-E6A226A4527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33293" y="1247188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6">
            <a:extLst>
              <a:ext uri="{FF2B5EF4-FFF2-40B4-BE49-F238E27FC236}">
                <a16:creationId xmlns:a16="http://schemas.microsoft.com/office/drawing/2014/main" id="{A7F4C95C-A35F-4F7D-83DE-573DD5BDF63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20307" y="1247188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6">
            <a:extLst>
              <a:ext uri="{FF2B5EF4-FFF2-40B4-BE49-F238E27FC236}">
                <a16:creationId xmlns:a16="http://schemas.microsoft.com/office/drawing/2014/main" id="{E5240F71-A0CB-4B14-9F57-0EBC25B00C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07320" y="1247188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Picture Placeholder 6">
            <a:extLst>
              <a:ext uri="{FF2B5EF4-FFF2-40B4-BE49-F238E27FC236}">
                <a16:creationId xmlns:a16="http://schemas.microsoft.com/office/drawing/2014/main" id="{E9818985-C62D-494A-AA98-70D3A99FB1F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58233" y="3357976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6" name="Picture Placeholder 6">
            <a:extLst>
              <a:ext uri="{FF2B5EF4-FFF2-40B4-BE49-F238E27FC236}">
                <a16:creationId xmlns:a16="http://schemas.microsoft.com/office/drawing/2014/main" id="{04FDB677-71D8-4539-AEA4-6C194066EF9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33293" y="3357976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Picture Placeholder 6">
            <a:extLst>
              <a:ext uri="{FF2B5EF4-FFF2-40B4-BE49-F238E27FC236}">
                <a16:creationId xmlns:a16="http://schemas.microsoft.com/office/drawing/2014/main" id="{D2A31FCA-3441-433B-BE46-EA5EB1C7700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20307" y="3357976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8" name="Picture Placeholder 6">
            <a:extLst>
              <a:ext uri="{FF2B5EF4-FFF2-40B4-BE49-F238E27FC236}">
                <a16:creationId xmlns:a16="http://schemas.microsoft.com/office/drawing/2014/main" id="{D58C5BCB-E975-427C-B180-D7F26F99916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07320" y="3357976"/>
            <a:ext cx="2438400" cy="1828800"/>
          </a:xfrm>
        </p:spPr>
        <p:txBody>
          <a:bodyPr>
            <a:normAutofit/>
          </a:bodyPr>
          <a:lstStyle>
            <a:lvl1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36682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head, Text, and Center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B686062-30CF-4E3B-9C9A-884EA8FAA2C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453016" y="1022884"/>
            <a:ext cx="10538568" cy="730763"/>
          </a:xfrm>
        </p:spPr>
        <p:txBody>
          <a:bodyPr anchor="ctr">
            <a:normAutofit/>
          </a:bodyPr>
          <a:lstStyle>
            <a:lvl1pPr marL="0" indent="0" algn="l" defTabSz="342900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2250" b="1" kern="1200" dirty="0" smtClean="0">
                <a:solidFill>
                  <a:srgbClr val="EEA42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ADD1A90-239D-49F7-A980-0F38BE5298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52036" y="1892300"/>
            <a:ext cx="10538884" cy="1193800"/>
          </a:xfrm>
        </p:spPr>
        <p:txBody>
          <a:bodyPr/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800" indent="0">
              <a:buNone/>
              <a:defRPr sz="1200"/>
            </a:lvl3pPr>
            <a:lvl4pPr>
              <a:defRPr sz="105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E4119E39-3D14-47D5-A52B-3E7DECE3126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84063" y="3206760"/>
            <a:ext cx="11823902" cy="30194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350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head, and Center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B686062-30CF-4E3B-9C9A-884EA8FAA2C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453016" y="1022884"/>
            <a:ext cx="10538568" cy="730763"/>
          </a:xfrm>
        </p:spPr>
        <p:txBody>
          <a:bodyPr anchor="ctr">
            <a:normAutofit/>
          </a:bodyPr>
          <a:lstStyle>
            <a:lvl1pPr marL="0" indent="0" algn="l" defTabSz="342900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2250" b="1" kern="1200" dirty="0" smtClean="0">
                <a:solidFill>
                  <a:srgbClr val="EEA42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6512F17-0097-4F71-950E-B075D533BD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7018" y="5969022"/>
            <a:ext cx="11823904" cy="240731"/>
          </a:xfrm>
        </p:spPr>
        <p:txBody>
          <a:bodyPr>
            <a:noAutofit/>
          </a:bodyPr>
          <a:lstStyle>
            <a:lvl1pPr marL="0" indent="0" algn="ctr">
              <a:buNone/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35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D342297-364B-4C76-ABC7-ABEDA6043F9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67018" y="1854200"/>
            <a:ext cx="11823904" cy="3970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9349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head, Text Left/Content Right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B686062-30CF-4E3B-9C9A-884EA8FAA2C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453016" y="1022884"/>
            <a:ext cx="10538568" cy="730763"/>
          </a:xfrm>
        </p:spPr>
        <p:txBody>
          <a:bodyPr anchor="ctr">
            <a:normAutofit/>
          </a:bodyPr>
          <a:lstStyle>
            <a:lvl1pPr marL="0" indent="0" algn="l" defTabSz="342900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2250" b="1" kern="1200" dirty="0" smtClean="0">
                <a:solidFill>
                  <a:srgbClr val="EEA42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6512F17-0097-4F71-950E-B075D533BD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52036" y="5969000"/>
            <a:ext cx="10538884" cy="266700"/>
          </a:xfrm>
        </p:spPr>
        <p:txBody>
          <a:bodyPr>
            <a:noAutofit/>
          </a:bodyPr>
          <a:lstStyle>
            <a:lvl1pPr marL="0" indent="0">
              <a:buNone/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35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439268-8818-411A-8FBC-12583703D9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452047" y="1879600"/>
            <a:ext cx="3824817" cy="3932238"/>
          </a:xfrm>
        </p:spPr>
        <p:txBody>
          <a:bodyPr anchor="ctr">
            <a:normAutofit/>
          </a:bodyPr>
          <a:lstStyle>
            <a:lvl1pPr marL="0" indent="0">
              <a:buNone/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F8C5B39-2CEC-4D5E-B115-5B25FC0AB86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477935" y="1874294"/>
            <a:ext cx="6512984" cy="3937544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3555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wo Line Title, Subhead, Text Right/Objec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Bar_DoubleLine-02.jpg">
            <a:extLst>
              <a:ext uri="{FF2B5EF4-FFF2-40B4-BE49-F238E27FC236}">
                <a16:creationId xmlns:a16="http://schemas.microsoft.com/office/drawing/2014/main" id="{0C7A3A6F-2A67-4B1E-B53F-78AB0A0590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3019" y="6"/>
            <a:ext cx="10538566" cy="116665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B686062-30CF-4E3B-9C9A-884EA8FAA2C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453017" y="1292088"/>
            <a:ext cx="10538568" cy="730763"/>
          </a:xfrm>
        </p:spPr>
        <p:txBody>
          <a:bodyPr anchor="ctr">
            <a:normAutofit/>
          </a:bodyPr>
          <a:lstStyle>
            <a:lvl1pPr marL="0" indent="0" algn="l" defTabSz="342900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2250" b="1" kern="1200" dirty="0" smtClean="0">
                <a:solidFill>
                  <a:srgbClr val="EEA42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F262AAA-0498-4F5E-A9CC-BA200A577A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81335" y="2133600"/>
            <a:ext cx="4709584" cy="4127500"/>
          </a:xfrm>
        </p:spPr>
        <p:txBody>
          <a:bodyPr/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D7D799-947F-47C9-93CF-0135C2AFC30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452036" y="2133600"/>
            <a:ext cx="5630333" cy="41275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62604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 Photo Black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107855F-E478-4CB7-B3AE-BFFDAFDF34C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86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100" b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5669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 Photo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107855F-E478-4CB7-B3AE-BFFDAFDF34C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86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34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4489" y="1590805"/>
            <a:ext cx="9452975" cy="1919158"/>
          </a:xfrm>
        </p:spPr>
        <p:txBody>
          <a:bodyPr anchor="ctr"/>
          <a:lstStyle>
            <a:lvl1pPr marL="253604" indent="-253604" algn="l">
              <a:defRPr sz="4500">
                <a:solidFill>
                  <a:srgbClr val="EEA42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54475" y="3602044"/>
            <a:ext cx="9452976" cy="681863"/>
          </a:xfrm>
        </p:spPr>
        <p:txBody>
          <a:bodyPr/>
          <a:lstStyle>
            <a:lvl1pPr marL="0" indent="0" algn="l">
              <a:buNone/>
              <a:defRPr lang="en-US" sz="1950" kern="12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 descr="Color_PPT_cover-03.jpg">
            <a:extLst>
              <a:ext uri="{FF2B5EF4-FFF2-40B4-BE49-F238E27FC236}">
                <a16:creationId xmlns:a16="http://schemas.microsoft.com/office/drawing/2014/main" id="{EED84D91-8812-42FC-B0CE-0C21FC9494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165747"/>
            <a:ext cx="121920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1899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53019" y="1152394"/>
            <a:ext cx="5181600" cy="494941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87019" y="1152394"/>
            <a:ext cx="5181600" cy="494941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3581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3030" y="3"/>
            <a:ext cx="10538567" cy="851771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3019" y="1029809"/>
            <a:ext cx="5157787" cy="823912"/>
          </a:xfrm>
        </p:spPr>
        <p:txBody>
          <a:bodyPr anchor="b">
            <a:noAutofit/>
          </a:bodyPr>
          <a:lstStyle>
            <a:lvl1pPr marL="0" indent="0">
              <a:buNone/>
              <a:defRPr sz="2100" b="1">
                <a:solidFill>
                  <a:srgbClr val="EEA42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3019" y="1853726"/>
            <a:ext cx="5157787" cy="4334137"/>
          </a:xfrm>
        </p:spPr>
        <p:txBody>
          <a:bodyPr/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85438" y="1029809"/>
            <a:ext cx="5183188" cy="823912"/>
          </a:xfrm>
        </p:spPr>
        <p:txBody>
          <a:bodyPr anchor="b">
            <a:noAutofit/>
          </a:bodyPr>
          <a:lstStyle>
            <a:lvl1pPr marL="0" indent="0">
              <a:buNone/>
              <a:defRPr sz="2100" b="1">
                <a:solidFill>
                  <a:srgbClr val="EEA42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85438" y="1853726"/>
            <a:ext cx="5183188" cy="4334137"/>
          </a:xfrm>
        </p:spPr>
        <p:txBody>
          <a:bodyPr/>
          <a:lstStyle>
            <a:lvl1pPr marL="171450" indent="-171450">
              <a:defRPr lang="en-US" sz="1800" kern="12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lang="en-US" sz="1500" kern="12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171450" lvl="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/>
              <a:t>Click to edit Master text styles</a:t>
            </a:r>
          </a:p>
          <a:p>
            <a:pPr marL="171450" lvl="1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71450" lvl="2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/>
              <a:t>Third level</a:t>
            </a:r>
          </a:p>
          <a:p>
            <a:pPr marL="171450" lvl="3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171450" lvl="4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6901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1988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wo 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lueBar_DoubleLine-02.jpg">
            <a:extLst>
              <a:ext uri="{FF2B5EF4-FFF2-40B4-BE49-F238E27FC236}">
                <a16:creationId xmlns:a16="http://schemas.microsoft.com/office/drawing/2014/main" id="{33F3C3BB-239C-4DE4-AA8B-ED9EAE7134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3019" y="0"/>
            <a:ext cx="10538566" cy="11890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8901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6507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9423" y="0"/>
            <a:ext cx="10672175" cy="851770"/>
          </a:xfrm>
        </p:spPr>
        <p:txBody>
          <a:bodyPr anchor="b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91" y="987426"/>
            <a:ext cx="6808394" cy="5212958"/>
          </a:xfr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9421" y="987426"/>
            <a:ext cx="3624199" cy="5212958"/>
          </a:xfrm>
        </p:spPr>
        <p:txBody>
          <a:bodyPr/>
          <a:lstStyle>
            <a:lvl1pPr marL="0" indent="0">
              <a:buNone/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5446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4CF587-E295-4B96-ABFA-B7C0F6727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341DF9-81DD-4F92-A9C0-F5A5EC12B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1E65E4-C084-49A1-843B-DC8A6FADA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footer_blue_Artboard 17 copy.jpg">
            <a:extLst>
              <a:ext uri="{FF2B5EF4-FFF2-40B4-BE49-F238E27FC236}">
                <a16:creationId xmlns:a16="http://schemas.microsoft.com/office/drawing/2014/main" id="{36737890-2935-4CEF-B1A8-3DA5C10283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7645"/>
          <a:stretch/>
        </p:blipFill>
        <p:spPr bwMode="auto">
          <a:xfrm>
            <a:off x="0" y="5640331"/>
            <a:ext cx="12192000" cy="121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CF2AFC46-765A-4FF7-9BA3-1BD579A0AC0E}"/>
              </a:ext>
            </a:extLst>
          </p:cNvPr>
          <p:cNvSpPr txBox="1">
            <a:spLocks/>
          </p:cNvSpPr>
          <p:nvPr/>
        </p:nvSpPr>
        <p:spPr>
          <a:xfrm>
            <a:off x="8350932" y="6342884"/>
            <a:ext cx="3640655" cy="378592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457200" rtl="0" eaLnBrk="1" latinLnBrk="0" hangingPunct="1">
              <a:defRPr lang="en-US" sz="9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5B56432-4C90-4F05-B8D0-B4F6788E1284}" type="slidenum">
              <a:rPr sz="675" smtClean="0">
                <a:solidFill>
                  <a:prstClr val="white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sz="675">
                <a:solidFill>
                  <a:prstClr val="white"/>
                </a:solidFill>
              </a:rPr>
              <a:t> - INTERNAL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30EB95E-496A-4DE5-B920-E4B83BC39F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53022" y="2212999"/>
            <a:ext cx="8041885" cy="984630"/>
          </a:xfrm>
        </p:spPr>
        <p:txBody>
          <a:bodyPr>
            <a:normAutofit/>
          </a:bodyPr>
          <a:lstStyle>
            <a:lvl1pPr marL="0" indent="0">
              <a:buNone/>
              <a:defRPr sz="27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96C6C3A7-4DC8-4B6A-BF81-EE9632D3C4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53022" y="3269465"/>
            <a:ext cx="8041885" cy="994216"/>
          </a:xfrm>
        </p:spPr>
        <p:txBody>
          <a:bodyPr/>
          <a:lstStyle>
            <a:lvl1pPr marL="0" indent="0">
              <a:buFontTx/>
              <a:buNone/>
              <a:defRPr sz="15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5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800" indent="0">
              <a:buFontTx/>
              <a:buNone/>
              <a:defRPr sz="15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0">
              <a:buFontTx/>
              <a:buNone/>
              <a:defRPr sz="15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0">
              <a:buFontTx/>
              <a:buNone/>
              <a:defRPr sz="15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283644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lor_PPT_cover-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65745"/>
            <a:ext cx="121920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5"/>
          <p:cNvSpPr txBox="1">
            <a:spLocks/>
          </p:cNvSpPr>
          <p:nvPr/>
        </p:nvSpPr>
        <p:spPr bwMode="auto">
          <a:xfrm>
            <a:off x="11051118" y="6491308"/>
            <a:ext cx="114088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>
                <a:solidFill>
                  <a:srgbClr val="FFFFFF"/>
                </a:solidFill>
                <a:latin typeface="Arial" charset="0"/>
                <a:cs typeface="Arial" charset="0"/>
              </a:rPr>
              <a:t>INTERNAL</a:t>
            </a:r>
          </a:p>
        </p:txBody>
      </p:sp>
    </p:spTree>
    <p:extLst>
      <p:ext uri="{BB962C8B-B14F-4D97-AF65-F5344CB8AC3E}">
        <p14:creationId xmlns:p14="http://schemas.microsoft.com/office/powerpoint/2010/main" val="37127292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8418000" y="5492770"/>
            <a:ext cx="3471344" cy="720725"/>
            <a:chOff x="3289" y="3626"/>
            <a:chExt cx="1640" cy="454"/>
          </a:xfrm>
        </p:grpSpPr>
        <p:sp>
          <p:nvSpPr>
            <p:cNvPr id="3" name="Rectangle 6"/>
            <p:cNvSpPr>
              <a:spLocks noChangeArrowheads="1"/>
            </p:cNvSpPr>
            <p:nvPr/>
          </p:nvSpPr>
          <p:spPr bwMode="gray">
            <a:xfrm>
              <a:off x="3289" y="3626"/>
              <a:ext cx="1640" cy="454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lIns="137160" bIns="91440" anchor="b">
              <a:spAutoFit/>
            </a:bodyPr>
            <a:lstStyle>
              <a:lvl1pPr eaLnBrk="0" hangingPunct="0">
                <a:tabLst>
                  <a:tab pos="149225" algn="l"/>
                </a:tabLs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tabLst>
                  <a:tab pos="149225" algn="l"/>
                </a:tabLs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tabLst>
                  <a:tab pos="149225" algn="l"/>
                </a:tabLs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tabLst>
                  <a:tab pos="149225" algn="l"/>
                </a:tabLs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tabLst>
                  <a:tab pos="149225" algn="l"/>
                </a:tabLs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49225" algn="l"/>
                </a:tabLs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49225" algn="l"/>
                </a:tabLs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49225" algn="l"/>
                </a:tabLs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49225" algn="l"/>
                </a:tabLs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spcBef>
                  <a:spcPct val="25000"/>
                </a:spcBef>
                <a:defRPr/>
              </a:pPr>
              <a:r>
                <a:rPr lang="en-US" altLang="en-US" sz="1000" b="1">
                  <a:solidFill>
                    <a:schemeClr val="tx2"/>
                  </a:solidFill>
                </a:rPr>
                <a:t>     </a:t>
              </a:r>
              <a:r>
                <a:rPr lang="en-US" altLang="en-US" sz="1000" b="1">
                  <a:solidFill>
                    <a:schemeClr val="bg1"/>
                  </a:solidFill>
                </a:rPr>
                <a:t>READ AND DELETE</a:t>
              </a:r>
            </a:p>
            <a:p>
              <a:pPr>
                <a:spcBef>
                  <a:spcPct val="25000"/>
                </a:spcBef>
                <a:defRPr/>
              </a:pPr>
              <a:r>
                <a:rPr lang="en-US" altLang="en-US" sz="1200">
                  <a:solidFill>
                    <a:schemeClr val="bg1"/>
                  </a:solidFill>
                </a:rPr>
                <a:t>For best results with this template, use PowerPoint 2003 </a:t>
              </a:r>
            </a:p>
          </p:txBody>
        </p:sp>
        <p:grpSp>
          <p:nvGrpSpPr>
            <p:cNvPr id="4" name="Group 9"/>
            <p:cNvGrpSpPr>
              <a:grpSpLocks/>
            </p:cNvGrpSpPr>
            <p:nvPr/>
          </p:nvGrpSpPr>
          <p:grpSpPr bwMode="auto">
            <a:xfrm rot="2700000">
              <a:off x="3390" y="3567"/>
              <a:ext cx="32" cy="222"/>
              <a:chOff x="2816" y="3234"/>
              <a:chExt cx="48" cy="333"/>
            </a:xfrm>
          </p:grpSpPr>
          <p:sp>
            <p:nvSpPr>
              <p:cNvPr id="5" name="Oval 4"/>
              <p:cNvSpPr>
                <a:spLocks noChangeArrowheads="1"/>
              </p:cNvSpPr>
              <p:nvPr/>
            </p:nvSpPr>
            <p:spPr bwMode="gray">
              <a:xfrm>
                <a:off x="2816" y="3234"/>
                <a:ext cx="0" cy="276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>
                  <a:latin typeface="+mn-lt"/>
                  <a:ea typeface="Geneva" charset="0"/>
                  <a:cs typeface="Arial Unicode MS" charset="0"/>
                </a:endParaRPr>
              </a:p>
            </p:txBody>
          </p:sp>
          <p:sp>
            <p:nvSpPr>
              <p:cNvPr id="6" name="Line 11"/>
              <p:cNvSpPr>
                <a:spLocks noChangeShapeType="1"/>
              </p:cNvSpPr>
              <p:nvPr/>
            </p:nvSpPr>
            <p:spPr bwMode="gray">
              <a:xfrm>
                <a:off x="2864" y="3477"/>
                <a:ext cx="0" cy="9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>
                  <a:latin typeface="+mn-lt"/>
                  <a:ea typeface="Geneva" charset="0"/>
                  <a:cs typeface="Arial Unicode MS" charset="0"/>
                </a:endParaRPr>
              </a:p>
            </p:txBody>
          </p:sp>
        </p:grpSp>
      </p:grpSp>
      <p:pic>
        <p:nvPicPr>
          <p:cNvPr id="7" name="Picture 6" descr="footer_blue_colo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6938"/>
            <a:ext cx="12192000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/>
        </p:nvSpPr>
        <p:spPr bwMode="auto">
          <a:xfrm>
            <a:off x="11051118" y="6491308"/>
            <a:ext cx="114088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>
                <a:solidFill>
                  <a:srgbClr val="FFFFFF"/>
                </a:solidFill>
                <a:latin typeface="Arial" charset="0"/>
                <a:cs typeface="Arial" charset="0"/>
              </a:rPr>
              <a:t>INTERNAL</a:t>
            </a:r>
          </a:p>
        </p:txBody>
      </p:sp>
    </p:spTree>
    <p:extLst>
      <p:ext uri="{BB962C8B-B14F-4D97-AF65-F5344CB8AC3E}">
        <p14:creationId xmlns:p14="http://schemas.microsoft.com/office/powerpoint/2010/main" val="20580824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lor_PPT_template-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8645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head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3016" y="2267211"/>
            <a:ext cx="9900784" cy="3770333"/>
          </a:xfrm>
        </p:spPr>
        <p:txBody>
          <a:bodyPr/>
          <a:lstStyle>
            <a:lvl1pPr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14350" indent="-171450">
              <a:buFont typeface="Calibri" panose="020F050202020403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B686062-30CF-4E3B-9C9A-884EA8FAA2C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453030" y="1022885"/>
            <a:ext cx="9900783" cy="1068967"/>
          </a:xfrm>
        </p:spPr>
        <p:txBody>
          <a:bodyPr anchor="ctr">
            <a:normAutofit/>
          </a:bodyPr>
          <a:lstStyle>
            <a:lvl1pPr marL="0" indent="0" algn="l" defTabSz="3429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250" b="1" kern="1200" dirty="0" smtClean="0">
                <a:solidFill>
                  <a:srgbClr val="EEA42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68884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2838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Bar_DoubleLine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0564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Placeholder 4"/>
          <p:cNvSpPr>
            <a:spLocks noGrp="1"/>
          </p:cNvSpPr>
          <p:nvPr>
            <p:ph type="title"/>
          </p:nvPr>
        </p:nvSpPr>
        <p:spPr>
          <a:xfrm>
            <a:off x="1337733" y="107950"/>
            <a:ext cx="10854267" cy="790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1337739" y="1492250"/>
            <a:ext cx="10405533" cy="4552950"/>
          </a:xfrm>
        </p:spPr>
        <p:txBody>
          <a:bodyPr>
            <a:noAutofit/>
          </a:bodyPr>
          <a:lstStyle>
            <a:lvl1pPr marL="228600" indent="-2286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b="0">
                <a:solidFill>
                  <a:schemeClr val="tx1"/>
                </a:solidFill>
              </a:defRPr>
            </a:lvl1pPr>
            <a:lvl2pPr marL="7429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–"/>
              <a:defRPr sz="2400"/>
            </a:lvl2pPr>
            <a:lvl3pPr marL="1143000" indent="-228600">
              <a:lnSpc>
                <a:spcPct val="90000"/>
              </a:lnSpc>
              <a:spcBef>
                <a:spcPts val="600"/>
              </a:spcBef>
              <a:buSzPct val="90000"/>
              <a:buFont typeface="Wingdings" panose="05000000000000000000" pitchFamily="2" charset="2"/>
              <a:buChar char="§"/>
              <a:defRPr sz="2000"/>
            </a:lvl3pPr>
            <a:lvl4pPr marL="1543050" indent="-171450">
              <a:lnSpc>
                <a:spcPct val="90000"/>
              </a:lnSpc>
              <a:spcBef>
                <a:spcPts val="600"/>
              </a:spcBef>
              <a:buSzPct val="100000"/>
              <a:buFont typeface="Calibri" panose="020F0502020204030204" pitchFamily="34" charset="0"/>
              <a:buChar char="‐"/>
              <a:defRPr sz="2000"/>
            </a:lvl4pPr>
            <a:lvl5pPr>
              <a:lnSpc>
                <a:spcPct val="90000"/>
              </a:lnSpc>
              <a:spcBef>
                <a:spcPts val="600"/>
              </a:spcBef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1337739" y="1047750"/>
            <a:ext cx="10405533" cy="4445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b="1">
                <a:solidFill>
                  <a:srgbClr val="FFA100"/>
                </a:solidFill>
              </a:defRPr>
            </a:lvl1pPr>
            <a:lvl2pPr marL="7429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–"/>
              <a:defRPr sz="2400"/>
            </a:lvl2pPr>
            <a:lvl3pPr marL="1143000" indent="-228600">
              <a:lnSpc>
                <a:spcPct val="90000"/>
              </a:lnSpc>
              <a:spcBef>
                <a:spcPts val="600"/>
              </a:spcBef>
              <a:buSzPct val="90000"/>
              <a:buFont typeface="Wingdings" panose="05000000000000000000" pitchFamily="2" charset="2"/>
              <a:buChar char="§"/>
              <a:defRPr sz="2000"/>
            </a:lvl3pPr>
            <a:lvl4pPr marL="1543050" indent="-171450">
              <a:lnSpc>
                <a:spcPct val="90000"/>
              </a:lnSpc>
              <a:spcBef>
                <a:spcPts val="600"/>
              </a:spcBef>
              <a:buSzPct val="100000"/>
              <a:buFont typeface="Calibri" panose="020F0502020204030204" pitchFamily="34" charset="0"/>
              <a:buChar char="‐"/>
              <a:defRPr sz="2000"/>
            </a:lvl4pPr>
            <a:lvl5pPr>
              <a:lnSpc>
                <a:spcPct val="90000"/>
              </a:lnSpc>
              <a:spcBef>
                <a:spcPts val="600"/>
              </a:spcBef>
              <a:defRPr sz="2000"/>
            </a:lvl5pPr>
          </a:lstStyle>
          <a:p>
            <a:pPr lvl="0"/>
            <a:r>
              <a:rPr lang="en-US"/>
              <a:t>Click to edit sub-header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457F63-7C2A-435A-9FD6-D089DFF21E00}"/>
              </a:ext>
            </a:extLst>
          </p:cNvPr>
          <p:cNvSpPr txBox="1">
            <a:spLocks/>
          </p:cNvSpPr>
          <p:nvPr/>
        </p:nvSpPr>
        <p:spPr bwMode="auto">
          <a:xfrm>
            <a:off x="10219268" y="6573063"/>
            <a:ext cx="1964266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 anchor="b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defTabSz="457200" eaLnBrk="1" hangingPunct="1">
              <a:spcBef>
                <a:spcPct val="0"/>
              </a:spcBef>
              <a:buNone/>
              <a:defRPr/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fld id="{43DAFCD4-E530-4D5B-9857-789135173127}" type="slidenum">
              <a:rPr lang="en-US" sz="800" smtClean="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pPr algn="r" defTabSz="457200" eaLnBrk="1" hangingPunct="1">
                <a:spcBef>
                  <a:spcPct val="0"/>
                </a:spcBef>
                <a:buNone/>
                <a:defRPr/>
              </a:pPr>
              <a:t>‹#›</a:t>
            </a:fld>
            <a:r>
              <a:rPr lang="en-US" sz="800">
                <a:solidFill>
                  <a:schemeClr val="bg1">
                    <a:lumMod val="50000"/>
                  </a:schemeClr>
                </a:solidFill>
                <a:latin typeface="Arial" charset="0"/>
                <a:cs typeface="Arial" charset="0"/>
              </a:rPr>
              <a:t> • INTERNAL</a:t>
            </a:r>
          </a:p>
        </p:txBody>
      </p:sp>
    </p:spTree>
    <p:extLst>
      <p:ext uri="{BB962C8B-B14F-4D97-AF65-F5344CB8AC3E}">
        <p14:creationId xmlns:p14="http://schemas.microsoft.com/office/powerpoint/2010/main" val="1345932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wo line Title, Subhead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Bar_DoubleLine-02.jpg">
            <a:extLst>
              <a:ext uri="{FF2B5EF4-FFF2-40B4-BE49-F238E27FC236}">
                <a16:creationId xmlns:a16="http://schemas.microsoft.com/office/drawing/2014/main" id="{BEAEEFD1-8F6A-4A76-BB0E-B00091D610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3019" y="0"/>
            <a:ext cx="10538566" cy="11890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3020" y="2057400"/>
            <a:ext cx="9900782" cy="3980144"/>
          </a:xfrm>
        </p:spPr>
        <p:txBody>
          <a:bodyPr/>
          <a:lstStyle>
            <a:lvl1pPr>
              <a:lnSpc>
                <a:spcPct val="100000"/>
              </a:lnSpc>
              <a:spcBef>
                <a:spcPts val="450"/>
              </a:spcBef>
              <a:defRPr sz="21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14350" indent="-171450">
              <a:lnSpc>
                <a:spcPct val="100000"/>
              </a:lnSpc>
              <a:spcBef>
                <a:spcPts val="450"/>
              </a:spcBef>
              <a:buFont typeface="Calibri" panose="020F050202020403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45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45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Bef>
                <a:spcPts val="45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B686062-30CF-4E3B-9C9A-884EA8FAA2C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453032" y="1246746"/>
            <a:ext cx="9900783" cy="730763"/>
          </a:xfrm>
        </p:spPr>
        <p:txBody>
          <a:bodyPr anchor="ctr">
            <a:normAutofit/>
          </a:bodyPr>
          <a:lstStyle>
            <a:lvl1pPr marL="0" indent="0" algn="l" defTabSz="342900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2250" b="1" kern="1200" dirty="0" smtClean="0">
                <a:solidFill>
                  <a:srgbClr val="EEA42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1782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head, and Content w/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3032" y="1877998"/>
            <a:ext cx="5544855" cy="4159546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lang="en-US" sz="2100" b="1" kern="1200" dirty="0" smtClean="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70297" indent="-171450">
              <a:buFont typeface="Arial" panose="020B0604020202020204" pitchFamily="34" charset="0"/>
              <a:buChar char="•"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B686062-30CF-4E3B-9C9A-884EA8FAA2C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453016" y="1022884"/>
            <a:ext cx="10538568" cy="730763"/>
          </a:xfrm>
        </p:spPr>
        <p:txBody>
          <a:bodyPr anchor="ctr">
            <a:normAutofit/>
          </a:bodyPr>
          <a:lstStyle>
            <a:lvl1pPr marL="0" indent="0" algn="l" defTabSz="342900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2250" b="1" kern="1200" dirty="0" smtClean="0">
                <a:solidFill>
                  <a:srgbClr val="EEA42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795D0D-0B00-4B18-9195-A2F99AC3EB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81852" y="1878015"/>
            <a:ext cx="4809733" cy="314483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F6F1BD-1707-49FF-B486-8A06D1976C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81852" y="5148263"/>
            <a:ext cx="4809733" cy="889000"/>
          </a:xfrm>
        </p:spPr>
        <p:txBody>
          <a:bodyPr>
            <a:noAutofit/>
          </a:bodyPr>
          <a:lstStyle>
            <a:lvl1pPr marL="0" indent="0" algn="l" defTabSz="342900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1200" b="1" kern="1200" dirty="0" smtClean="0">
                <a:solidFill>
                  <a:srgbClr val="60BDE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35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0567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wo Line Title, Subhead, and Content w/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Bar_DoubleLine-02.jpg">
            <a:extLst>
              <a:ext uri="{FF2B5EF4-FFF2-40B4-BE49-F238E27FC236}">
                <a16:creationId xmlns:a16="http://schemas.microsoft.com/office/drawing/2014/main" id="{0C7A3A6F-2A67-4B1E-B53F-78AB0A0590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3019" y="6"/>
            <a:ext cx="10538566" cy="116665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3032" y="2135542"/>
            <a:ext cx="5544855" cy="3902001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lang="en-US" sz="21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70297" indent="-171450">
              <a:buFont typeface="Arial" panose="020B0604020202020204" pitchFamily="34" charset="0"/>
              <a:buChar char="•"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B686062-30CF-4E3B-9C9A-884EA8FAA2C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453017" y="1292088"/>
            <a:ext cx="10538568" cy="730763"/>
          </a:xfrm>
        </p:spPr>
        <p:txBody>
          <a:bodyPr anchor="ctr">
            <a:normAutofit/>
          </a:bodyPr>
          <a:lstStyle>
            <a:lvl1pPr marL="0" indent="0" algn="l" defTabSz="342900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2250" b="1" kern="1200" dirty="0" smtClean="0">
                <a:solidFill>
                  <a:srgbClr val="EEA42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795D0D-0B00-4B18-9195-A2F99AC3EB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81852" y="2135542"/>
            <a:ext cx="4809733" cy="288730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F6F1BD-1707-49FF-B486-8A06D1976C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81852" y="5148263"/>
            <a:ext cx="4809733" cy="889000"/>
          </a:xfrm>
        </p:spPr>
        <p:txBody>
          <a:bodyPr>
            <a:noAutofit/>
          </a:bodyPr>
          <a:lstStyle>
            <a:lvl1pPr marL="0" indent="0" algn="l" defTabSz="342900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1200" b="1" kern="1200" dirty="0" smtClean="0">
                <a:solidFill>
                  <a:srgbClr val="60BDE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35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3958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wo Line Title, Picture, Subhead,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Bar_DoubleLine-02.jpg">
            <a:extLst>
              <a:ext uri="{FF2B5EF4-FFF2-40B4-BE49-F238E27FC236}">
                <a16:creationId xmlns:a16="http://schemas.microsoft.com/office/drawing/2014/main" id="{0C7A3A6F-2A67-4B1E-B53F-78AB0A0590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4321"/>
            <a:ext cx="121920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3019" y="6"/>
            <a:ext cx="10538566" cy="116665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B686062-30CF-4E3B-9C9A-884EA8FAA2C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281347" y="1292088"/>
            <a:ext cx="4710252" cy="730763"/>
          </a:xfrm>
        </p:spPr>
        <p:txBody>
          <a:bodyPr anchor="ctr">
            <a:noAutofit/>
          </a:bodyPr>
          <a:lstStyle>
            <a:lvl1pPr marL="0" indent="0" algn="l" defTabSz="342900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2100" b="1" kern="1200" dirty="0" smtClean="0">
                <a:solidFill>
                  <a:srgbClr val="EEA42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F262AAA-0498-4F5E-A9CC-BA200A577A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81335" y="2133600"/>
            <a:ext cx="4709584" cy="4127500"/>
          </a:xfrm>
        </p:spPr>
        <p:txBody>
          <a:bodyPr/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8B8FCA5-3A3D-4B61-8DAF-66D5780EB24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" y="1292066"/>
            <a:ext cx="7145866" cy="4969034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76594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wo Line Title, Chart, Subhead,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Bar_DoubleLine-02.jpg">
            <a:extLst>
              <a:ext uri="{FF2B5EF4-FFF2-40B4-BE49-F238E27FC236}">
                <a16:creationId xmlns:a16="http://schemas.microsoft.com/office/drawing/2014/main" id="{0C7A3A6F-2A67-4B1E-B53F-78AB0A0590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3019" y="6"/>
            <a:ext cx="10538566" cy="116665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B686062-30CF-4E3B-9C9A-884EA8FAA2C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281347" y="1292088"/>
            <a:ext cx="4710252" cy="730763"/>
          </a:xfrm>
        </p:spPr>
        <p:txBody>
          <a:bodyPr anchor="ctr">
            <a:noAutofit/>
          </a:bodyPr>
          <a:lstStyle>
            <a:lvl1pPr marL="0" indent="0" algn="l" defTabSz="342900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2100" b="1" kern="1200" dirty="0" smtClean="0">
                <a:solidFill>
                  <a:srgbClr val="EEA42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F262AAA-0498-4F5E-A9CC-BA200A577A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81335" y="2133600"/>
            <a:ext cx="4709584" cy="4127500"/>
          </a:xfrm>
        </p:spPr>
        <p:txBody>
          <a:bodyPr/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CB338A3B-18CF-48D0-B3DC-2AAD9E17D24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452036" y="1292225"/>
            <a:ext cx="5630333" cy="484505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346859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LD Statement w/ Centered Objec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8DE2B4A-A478-4305-BF81-7D8CEC05DECD}"/>
              </a:ext>
            </a:extLst>
          </p:cNvPr>
          <p:cNvSpPr/>
          <p:nvPr/>
        </p:nvSpPr>
        <p:spPr>
          <a:xfrm>
            <a:off x="0" y="965200"/>
            <a:ext cx="12192000" cy="5892800"/>
          </a:xfrm>
          <a:prstGeom prst="rect">
            <a:avLst/>
          </a:prstGeom>
          <a:solidFill>
            <a:srgbClr val="EEA420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BBBA7-12F6-4B21-B6E4-01C075114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B5DB02-96EE-43C3-898F-79E4EBC8C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F8088D-166B-41B4-AFCE-B345022AC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068D11-8652-4B1A-AABE-77E8B1040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8BFAC42-5820-4FCF-AB23-6D9803492C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1295400"/>
            <a:ext cx="12192000" cy="647700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b="1"/>
            </a:lvl2pPr>
            <a:lvl3pPr marL="685800" indent="0" algn="ctr">
              <a:buNone/>
              <a:defRPr b="1"/>
            </a:lvl3pPr>
            <a:lvl4pPr marL="1028700" indent="0" algn="ctr">
              <a:buNone/>
              <a:defRPr b="1"/>
            </a:lvl4pPr>
            <a:lvl5pPr marL="1371600" indent="0" algn="ctr">
              <a:buNone/>
              <a:defRPr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9115085-39A3-47D9-9C79-AF9FC110BB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2009778"/>
            <a:ext cx="12192000" cy="517525"/>
          </a:xfrm>
        </p:spPr>
        <p:txBody>
          <a:bodyPr anchor="ctr"/>
          <a:lstStyle>
            <a:lvl1pPr marL="0" indent="0" algn="ctr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3429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6858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028700" indent="0">
              <a:buNone/>
              <a:defRPr lang="en-US" sz="1575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1371600" indent="0">
              <a:buNone/>
              <a:defRPr lang="en-US" sz="1575" b="1" kern="12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7499ADF-E377-4779-A6A2-FE3BCFCAD1E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6533" y="2870208"/>
            <a:ext cx="10972800" cy="3349627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91991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lorBlue_bar_top-12.jpg">
            <a:extLst>
              <a:ext uri="{FF2B5EF4-FFF2-40B4-BE49-F238E27FC236}">
                <a16:creationId xmlns:a16="http://schemas.microsoft.com/office/drawing/2014/main" id="{6CE9794F-1607-4E25-B7F6-D70B7D0C650B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20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3019" y="2"/>
            <a:ext cx="10538566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3020" y="1189973"/>
            <a:ext cx="9900782" cy="4847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013" y="6356373"/>
            <a:ext cx="11523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675" kern="1200" smtClean="0">
                <a:solidFill>
                  <a:srgbClr val="7F7F7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fld id="{90EB2642-B827-4033-AA29-8F052CC3EABB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021" y="6356373"/>
            <a:ext cx="76325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sz="675" kern="1200" dirty="0" smtClean="0">
                <a:solidFill>
                  <a:srgbClr val="7F7F7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48384" y="635637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675" kern="1200" smtClean="0">
                <a:solidFill>
                  <a:srgbClr val="7F7F7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fld id="{87016ACE-D30B-4B42-9956-1B9FD87954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377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en-US" sz="2700" b="1" kern="1200" dirty="0">
          <a:solidFill>
            <a:schemeClr val="bg1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•"/>
        <a:defRPr sz="2400" kern="1200">
          <a:solidFill>
            <a:schemeClr val="tx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•"/>
        <a:defRPr sz="21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•"/>
        <a:defRPr sz="15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•"/>
        <a:defRPr sz="135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ia.gov/todayinenergy/detail.php?id=32992" TargetMode="External"/><Relationship Id="rId13" Type="http://schemas.openxmlformats.org/officeDocument/2006/relationships/hyperlink" Target="https://hazards.colorado.edu/uploads/quick_report/miles_draft_2012.pdf" TargetMode="External"/><Relationship Id="rId3" Type="http://schemas.openxmlformats.org/officeDocument/2006/relationships/hyperlink" Target="https://www.ncbi.nlm.nih.gov/pmc/articles/PMC3276729/#:~:text=During%20the%20blackout%2C%20total%20mortality,Figure%201%2C%20Table%201" TargetMode="External"/><Relationship Id="rId7" Type="http://schemas.openxmlformats.org/officeDocument/2006/relationships/hyperlink" Target="https://www.eia.gov/todayinenergy/detail.php?id=8730" TargetMode="External"/><Relationship Id="rId12" Type="http://schemas.openxmlformats.org/officeDocument/2006/relationships/hyperlink" Target="https://elibrary.ferc.gov/idmws/common/opennat.asp?fileID=1297331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arthsky.org/earth/who-died-during-hurricane-sandy-and-why" TargetMode="External"/><Relationship Id="rId11" Type="http://schemas.openxmlformats.org/officeDocument/2006/relationships/hyperlink" Target="https://www.weather.gov/media/publications/assessments/derecho12.pdf" TargetMode="External"/><Relationship Id="rId5" Type="http://schemas.openxmlformats.org/officeDocument/2006/relationships/hyperlink" Target="https://www.energy.gov/sites/prod/files/2013/04/f0/Northeast%20Storm%20Comparison_FINAL_041513b.pdf" TargetMode="External"/><Relationship Id="rId10" Type="http://schemas.openxmlformats.org/officeDocument/2006/relationships/hyperlink" Target="https://www.energy.gov/sites/prod/files/Derecho%202012_%20Review_0.pdf" TargetMode="External"/><Relationship Id="rId4" Type="http://schemas.openxmlformats.org/officeDocument/2006/relationships/hyperlink" Target="https://www.ncbi.nlm.nih.gov/pmc/articles/PMC6084843/#c39" TargetMode="External"/><Relationship Id="rId9" Type="http://schemas.openxmlformats.org/officeDocument/2006/relationships/hyperlink" Target="https://www.cdc.gov/mmwr/volumes/67/wr/pdfs/mm6730a5-H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D0225-F59F-49FA-BB71-FE009F182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Safety Impacts from Widespread Unplanned Outage Events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3A1E09D-514F-4555-8541-6A8FBA68C9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1158139"/>
              </p:ext>
            </p:extLst>
          </p:nvPr>
        </p:nvGraphicFramePr>
        <p:xfrm>
          <a:off x="786359" y="1485128"/>
          <a:ext cx="11009026" cy="35356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881890">
                  <a:extLst>
                    <a:ext uri="{9D8B030D-6E8A-4147-A177-3AD203B41FA5}">
                      <a16:colId xmlns:a16="http://schemas.microsoft.com/office/drawing/2014/main" val="1080700273"/>
                    </a:ext>
                  </a:extLst>
                </a:gridCol>
                <a:gridCol w="1663908">
                  <a:extLst>
                    <a:ext uri="{9D8B030D-6E8A-4147-A177-3AD203B41FA5}">
                      <a16:colId xmlns:a16="http://schemas.microsoft.com/office/drawing/2014/main" val="3006779930"/>
                    </a:ext>
                  </a:extLst>
                </a:gridCol>
                <a:gridCol w="1783830">
                  <a:extLst>
                    <a:ext uri="{9D8B030D-6E8A-4147-A177-3AD203B41FA5}">
                      <a16:colId xmlns:a16="http://schemas.microsoft.com/office/drawing/2014/main" val="1569511795"/>
                    </a:ext>
                  </a:extLst>
                </a:gridCol>
                <a:gridCol w="1783829">
                  <a:extLst>
                    <a:ext uri="{9D8B030D-6E8A-4147-A177-3AD203B41FA5}">
                      <a16:colId xmlns:a16="http://schemas.microsoft.com/office/drawing/2014/main" val="2161485025"/>
                    </a:ext>
                  </a:extLst>
                </a:gridCol>
                <a:gridCol w="1334125">
                  <a:extLst>
                    <a:ext uri="{9D8B030D-6E8A-4147-A177-3AD203B41FA5}">
                      <a16:colId xmlns:a16="http://schemas.microsoft.com/office/drawing/2014/main" val="170639460"/>
                    </a:ext>
                  </a:extLst>
                </a:gridCol>
                <a:gridCol w="1454046">
                  <a:extLst>
                    <a:ext uri="{9D8B030D-6E8A-4147-A177-3AD203B41FA5}">
                      <a16:colId xmlns:a16="http://schemas.microsoft.com/office/drawing/2014/main" val="2131953779"/>
                    </a:ext>
                  </a:extLst>
                </a:gridCol>
                <a:gridCol w="1107398">
                  <a:extLst>
                    <a:ext uri="{9D8B030D-6E8A-4147-A177-3AD203B41FA5}">
                      <a16:colId xmlns:a16="http://schemas.microsoft.com/office/drawing/2014/main" val="6564386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bg1"/>
                          </a:solidFill>
                        </a:rPr>
                        <a:t>2003 Northeast Blackout</a:t>
                      </a:r>
                    </a:p>
                    <a:p>
                      <a:r>
                        <a:rPr lang="en-US">
                          <a:solidFill>
                            <a:schemeClr val="bg1"/>
                          </a:solidFill>
                        </a:rPr>
                        <a:t>- New York 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bg1"/>
                          </a:solidFill>
                        </a:rPr>
                        <a:t>2011 Southwest Blackout</a:t>
                      </a:r>
                    </a:p>
                    <a:p>
                      <a:r>
                        <a:rPr lang="en-US">
                          <a:solidFill>
                            <a:schemeClr val="bg1"/>
                          </a:solidFill>
                        </a:rPr>
                        <a:t>– San Diego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bg1"/>
                          </a:solidFill>
                        </a:rPr>
                        <a:t>2012 Superstorm Sandy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bg1"/>
                          </a:solidFill>
                        </a:rPr>
                        <a:t>2017 Hurricane Irma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bg1"/>
                          </a:solidFill>
                        </a:rPr>
                        <a:t>2012 Derecho </a:t>
                      </a:r>
                      <a:r>
                        <a:rPr lang="en-US" u="none">
                          <a:solidFill>
                            <a:schemeClr val="bg1"/>
                          </a:solidFill>
                        </a:rPr>
                        <a:t>Windstorms</a:t>
                      </a:r>
                      <a:r>
                        <a:rPr lang="en-US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baseline="3000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bg1"/>
                          </a:solidFill>
                        </a:rPr>
                        <a:t>Average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154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# of Customers Impacted (millions)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2.9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1.4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6.7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4.2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7167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29 hours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12 hours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10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8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7-10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9589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Customer minutes interrupted </a:t>
                      </a:r>
                    </a:p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(Billion CMI)</a:t>
                      </a:r>
                      <a:r>
                        <a:rPr lang="en-US" baseline="3000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4.9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0.7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61.2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29.0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24.2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2501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0000"/>
                          </a:solidFill>
                        </a:rPr>
                        <a:t>Fatalities</a:t>
                      </a:r>
                      <a:r>
                        <a:rPr lang="en-US">
                          <a:solidFill>
                            <a:srgbClr val="000000"/>
                          </a:solidFill>
                        </a:rPr>
                        <a:t> related to Power Outage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0000"/>
                          </a:solidFill>
                        </a:rP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0000"/>
                          </a:solidFill>
                        </a:rPr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0000"/>
                          </a:solidFill>
                        </a:rPr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0000"/>
                          </a:solidFill>
                        </a:rPr>
                        <a:t>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109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Fatality/Billion CMI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18.2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1.6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1.4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4.35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894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Million CMI/ Fatality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1974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616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712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</a:rPr>
                        <a:t>594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74903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B3A22A6-B807-4E61-8EDC-790FD0C8D87B}"/>
              </a:ext>
            </a:extLst>
          </p:cNvPr>
          <p:cNvSpPr txBox="1"/>
          <p:nvPr/>
        </p:nvSpPr>
        <p:spPr>
          <a:xfrm>
            <a:off x="1663373" y="5258201"/>
            <a:ext cx="8423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aseline="30000"/>
              <a:t>1</a:t>
            </a:r>
            <a:r>
              <a:rPr lang="en-US" sz="1400"/>
              <a:t> Rough estimate based on average duration </a:t>
            </a:r>
          </a:p>
          <a:p>
            <a:r>
              <a:rPr lang="en-US" sz="1400" baseline="30000"/>
              <a:t>2</a:t>
            </a:r>
            <a:r>
              <a:rPr lang="en-US" sz="1400"/>
              <a:t> 2012 Derecho: widespread, long-lived, windstorm associated with a fast-moving group of severe thunderstorms</a:t>
            </a:r>
          </a:p>
        </p:txBody>
      </p:sp>
    </p:spTree>
    <p:extLst>
      <p:ext uri="{BB962C8B-B14F-4D97-AF65-F5344CB8AC3E}">
        <p14:creationId xmlns:p14="http://schemas.microsoft.com/office/powerpoint/2010/main" val="1644306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D0225-F59F-49FA-BB71-FE009F182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Data Sources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99BD6E4-6FC3-4E2C-86D5-404103CD29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809534"/>
              </p:ext>
            </p:extLst>
          </p:nvPr>
        </p:nvGraphicFramePr>
        <p:xfrm>
          <a:off x="804350" y="1248812"/>
          <a:ext cx="10625650" cy="5117287"/>
        </p:xfrm>
        <a:graphic>
          <a:graphicData uri="http://schemas.openxmlformats.org/drawingml/2006/table">
            <a:tbl>
              <a:tblPr/>
              <a:tblGrid>
                <a:gridCol w="1374106">
                  <a:extLst>
                    <a:ext uri="{9D8B030D-6E8A-4147-A177-3AD203B41FA5}">
                      <a16:colId xmlns:a16="http://schemas.microsoft.com/office/drawing/2014/main" val="2372053815"/>
                    </a:ext>
                  </a:extLst>
                </a:gridCol>
                <a:gridCol w="9251544">
                  <a:extLst>
                    <a:ext uri="{9D8B030D-6E8A-4147-A177-3AD203B41FA5}">
                      <a16:colId xmlns:a16="http://schemas.microsoft.com/office/drawing/2014/main" val="3821260329"/>
                    </a:ext>
                  </a:extLst>
                </a:gridCol>
              </a:tblGrid>
              <a:tr h="821057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2003 NE Blackout</a:t>
                      </a:r>
                    </a:p>
                  </a:txBody>
                  <a:tcPr marL="29153" marR="29153" marT="29153" marB="29153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lvl="1" indent="-22860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 excess death &amp;  Confidence interval 46 to 138. (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Epidemiology article (Anderson &amp; Bell) 2013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).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31775" lvl="1" indent="-22860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customers: 2.849M (</a:t>
                      </a:r>
                      <a:r>
                        <a:rPr lang="en-US" sz="1200">
                          <a:solidFill>
                            <a:srgbClr val="0089C4"/>
                          </a:solidFill>
                          <a:effectLst/>
                          <a:latin typeface="Calibri" panose="020F0502020204030204" pitchFamily="34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Table 1 environ health </a:t>
                      </a:r>
                      <a:r>
                        <a:rPr lang="en-US" sz="120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perspec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 (similar to 8 million residents/2.6 (resident per household) =3.0769 )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31775" lvl="1" indent="-22860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Outage duration: 29 hours.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31775" lvl="1" indent="-22860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2.840*29*60=4,941.6 MCMI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153" marR="29153" marT="29153" marB="29153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327372"/>
                  </a:ext>
                </a:extLst>
              </a:tr>
              <a:tr h="1458069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Hurricane Sandy</a:t>
                      </a:r>
                    </a:p>
                  </a:txBody>
                  <a:tcPr marL="29153" marR="29153" marT="29153" marB="29153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million customer outages (page 41 of 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DOE report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 total 12 deaths for falls due to power outage + 9 deaths for carbon monoxide + 10  deaths from lack of medical services for existing conditions (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https://earthsky.org/earth/who-died-during-hurricane-sandy-and-why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 of restoration took 10 days. (page 40)  (0.2*1+8.1*2+6*3+4.5*4+3.5*5+2.5*6+1.9*7+1.3*8+0.9*9+0.7*10+0.8*11)=132.5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2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0.2+8.1+6+4.5+3.5+2.5+1.9+1.3+0.9+0.7+0.8=30.4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2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132.5/30.4=4.3586  --&gt; 5 days seems to be a good approximate.(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EIA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MCMI: 8.5*5*24*60=61,200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EF/BCMI = 31/61.2=0.5065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153" marR="29153" marT="29153" marB="29153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5148840"/>
                  </a:ext>
                </a:extLst>
              </a:tr>
              <a:tr h="93888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Irma</a:t>
                      </a:r>
                    </a:p>
                  </a:txBody>
                  <a:tcPr marL="29153" marR="29153" marT="29153" marB="29153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6.7M customers (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EIA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Average duration: approx. 3 days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MCMI: 6.7*3*24*60=28,944.0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 for power outage related death (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CDC report)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EF/BCMI = 47/29=1.6207  </a:t>
                      </a:r>
                    </a:p>
                  </a:txBody>
                  <a:tcPr marL="29153" marR="29153" marT="29153" marB="29153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363378"/>
                  </a:ext>
                </a:extLst>
              </a:tr>
              <a:tr h="93888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Derecho</a:t>
                      </a:r>
                    </a:p>
                  </a:txBody>
                  <a:tcPr marL="29153" marR="29153" marT="29153" marB="29153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4.2M customers (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DOE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Duration - total 7 to 10 days. 4 days (approx.)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MCMI: 4.2*4*24*60=24,192.0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 deaths heat-related without power (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NOAA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EF/BCMI = 34/24=1.4167 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153" marR="29153" marT="29153" marB="29153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85275"/>
                  </a:ext>
                </a:extLst>
              </a:tr>
              <a:tr h="829472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2011 Southwest blackout</a:t>
                      </a:r>
                    </a:p>
                  </a:txBody>
                  <a:tcPr marL="29153" marR="29153" marT="29153" marB="29153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2.7M customers (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FERC report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Diego: 1.5M customers for up to 12 hours.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285750" lvl="1" indent="-285750" rtl="0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report/study on the impact on the safety side - PLEASE SEE Western Washington University research paper: 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https://hazards.colorado.edu/uploads/quick_report/miles_draft_2012.pdf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153" marR="29153" marT="29153" marB="29153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3835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4341696"/>
      </p:ext>
    </p:extLst>
  </p:cSld>
  <p:clrMapOvr>
    <a:masterClrMapping/>
  </p:clrMapOvr>
</p:sld>
</file>

<file path=ppt/theme/theme1.xml><?xml version="1.0" encoding="utf-8"?>
<a:theme xmlns:a="http://schemas.openxmlformats.org/drawingml/2006/main" name="PGE Theme">
  <a:themeElements>
    <a:clrScheme name="PGE - Custom">
      <a:dk1>
        <a:srgbClr val="0089C4"/>
      </a:dk1>
      <a:lt1>
        <a:sysClr val="window" lastClr="FFFFFF"/>
      </a:lt1>
      <a:dk2>
        <a:srgbClr val="777777"/>
      </a:dk2>
      <a:lt2>
        <a:srgbClr val="BBBBBB"/>
      </a:lt2>
      <a:accent1>
        <a:srgbClr val="0089C4"/>
      </a:accent1>
      <a:accent2>
        <a:srgbClr val="FFA100"/>
      </a:accent2>
      <a:accent3>
        <a:srgbClr val="70A489"/>
      </a:accent3>
      <a:accent4>
        <a:srgbClr val="CAB575"/>
      </a:accent4>
      <a:accent5>
        <a:srgbClr val="44C8F5"/>
      </a:accent5>
      <a:accent6>
        <a:srgbClr val="FFC766"/>
      </a:accent6>
      <a:hlink>
        <a:srgbClr val="0089C4"/>
      </a:hlink>
      <a:folHlink>
        <a:srgbClr val="696C4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_Color_pge_presentation_template_2016-opt.potx" id="{32B90FE3-47DF-4140-AD5B-14FA00725CF3}" vid="{50107144-CFF4-4B4A-8CDB-DA744B3DA39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78b82e6-668a-48b7-921e-d900dc474158" xsi:nil="true"/>
    <SharedWithUsers xmlns="978b82e6-668a-48b7-921e-d900dc474158">
      <UserInfo>
        <DisplayName>Azahan, Safiah</DisplayName>
        <AccountId>132</AccountId>
        <AccountType/>
      </UserInfo>
      <UserInfo>
        <DisplayName>Pant, Devika</DisplayName>
        <AccountId>51</AccountId>
        <AccountType/>
      </UserInfo>
    </SharedWithUsers>
    <lcf76f155ced4ddcb4097134ff3c332f xmlns="e0cce852-5f9c-445c-9e4f-940f14a227d8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39728992A12D439CA9822FC5EB3D0C" ma:contentTypeVersion="14" ma:contentTypeDescription="Create a new document." ma:contentTypeScope="" ma:versionID="d29051a617970d76e83d506eeba36ae9">
  <xsd:schema xmlns:xsd="http://www.w3.org/2001/XMLSchema" xmlns:xs="http://www.w3.org/2001/XMLSchema" xmlns:p="http://schemas.microsoft.com/office/2006/metadata/properties" xmlns:ns2="e0cce852-5f9c-445c-9e4f-940f14a227d8" xmlns:ns3="978b82e6-668a-48b7-921e-d900dc474158" targetNamespace="http://schemas.microsoft.com/office/2006/metadata/properties" ma:root="true" ma:fieldsID="0f69876b171987a6546b14fdab104591" ns2:_="" ns3:_="">
    <xsd:import namespace="e0cce852-5f9c-445c-9e4f-940f14a227d8"/>
    <xsd:import namespace="978b82e6-668a-48b7-921e-d900dc474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cce852-5f9c-445c-9e4f-940f14a227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06c99b3-cd83-43e5-b4c1-d62f316c1e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8b82e6-668a-48b7-921e-d900dc47415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0296066-7861-4770-8ab1-48a1d4628ec8}" ma:internalName="TaxCatchAll" ma:showField="CatchAllData" ma:web="978b82e6-668a-48b7-921e-d900dc4741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AD414A3-BD79-41C3-AA66-7CBE9FBF7C71}">
  <ds:schemaRefs>
    <ds:schemaRef ds:uri="978b82e6-668a-48b7-921e-d900dc474158"/>
    <ds:schemaRef ds:uri="97e57212-3e02-407f-8b2d-05f7d7f19b15"/>
    <ds:schemaRef ds:uri="990df912-97d7-4692-980c-0a901052d458"/>
    <ds:schemaRef ds:uri="e0cce852-5f9c-445c-9e4f-940f14a227d8"/>
    <ds:schemaRef ds:uri="e2dab12f-945b-4f04-bbee-3a2ddaf42c5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3CBE635-DFAF-47C9-A77A-0F8A6A6F4165}">
  <ds:schemaRefs>
    <ds:schemaRef ds:uri="978b82e6-668a-48b7-921e-d900dc474158"/>
    <ds:schemaRef ds:uri="e0cce852-5f9c-445c-9e4f-940f14a227d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B5361F4-0610-4FD7-B588-7D7418F8E1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399</Words>
  <Application>Microsoft Office PowerPoint</Application>
  <PresentationFormat>Widescreen</PresentationFormat>
  <Paragraphs>81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Wingdings</vt:lpstr>
      <vt:lpstr>PGE Theme</vt:lpstr>
      <vt:lpstr>Safety Impacts from Widespread Unplanned Outage Events</vt:lpstr>
      <vt:lpstr>Data 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PSPS Consequence Modeling</dc:title>
  <dc:creator>Oum, Yumi</dc:creator>
  <cp:lastModifiedBy>Knoeber, Richard</cp:lastModifiedBy>
  <cp:revision>1</cp:revision>
  <dcterms:created xsi:type="dcterms:W3CDTF">2021-01-21T17:16:29Z</dcterms:created>
  <dcterms:modified xsi:type="dcterms:W3CDTF">2023-04-06T22:20:02Z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0x0101004539728992A12D439CA9822FC5EB3D0C</vt:lpwstr>
  </property>
  <property fmtid="{D5CDD505-2E9C-101B-9397-08002B2CF9AE}" pid="3" name="MediaServiceImageTags">
    <vt:lpwstr/>
  </property>
  <property fmtid="{D5CDD505-2E9C-101B-9397-08002B2CF9AE}" pid="4" name="pgeRecordCategory">
    <vt:lpwstr/>
  </property>
</Properties>
</file>