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7.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8.xml" ContentType="application/vnd.openxmlformats-officedocument.them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heme/theme9.xml" ContentType="application/vnd.openxmlformats-officedocument.theme+xml"/>
  <Override PartName="/ppt/theme/theme10.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1" r:id="rId6"/>
    <p:sldMasterId id="2147483878" r:id="rId7"/>
    <p:sldMasterId id="2147483885" r:id="rId8"/>
    <p:sldMasterId id="2147483892" r:id="rId9"/>
    <p:sldMasterId id="2147483911" r:id="rId10"/>
    <p:sldMasterId id="2147483922" r:id="rId11"/>
    <p:sldMasterId id="2147483931" r:id="rId12"/>
    <p:sldMasterId id="2147483939" r:id="rId13"/>
  </p:sldMasterIdLst>
  <p:notesMasterIdLst>
    <p:notesMasterId r:id="rId26"/>
  </p:notesMasterIdLst>
  <p:handoutMasterIdLst>
    <p:handoutMasterId r:id="rId27"/>
  </p:handoutMasterIdLst>
  <p:sldIdLst>
    <p:sldId id="2147471565" r:id="rId14"/>
    <p:sldId id="17812" r:id="rId15"/>
    <p:sldId id="2147471563" r:id="rId16"/>
    <p:sldId id="2147471561" r:id="rId17"/>
    <p:sldId id="2147471562" r:id="rId18"/>
    <p:sldId id="2147471560" r:id="rId19"/>
    <p:sldId id="2147471564" r:id="rId20"/>
    <p:sldId id="2147471567" r:id="rId21"/>
    <p:sldId id="2147471568" r:id="rId22"/>
    <p:sldId id="2147471570" r:id="rId23"/>
    <p:sldId id="2147471569" r:id="rId24"/>
    <p:sldId id="2147471571" r:id="rId25"/>
  </p:sldIdLst>
  <p:sldSz cx="13817600" cy="7772400"/>
  <p:notesSz cx="7010400" cy="9296400"/>
  <p:custDataLst>
    <p:tags r:id="rId28"/>
  </p:custDataLst>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44" userDrawn="1">
          <p15:clr>
            <a:srgbClr val="A4A3A4"/>
          </p15:clr>
        </p15:guide>
        <p15:guide id="2" orient="horz" pos="576" userDrawn="1">
          <p15:clr>
            <a:srgbClr val="A4A3A4"/>
          </p15:clr>
        </p15:guide>
        <p15:guide id="3" orient="horz" pos="1056" userDrawn="1">
          <p15:clr>
            <a:srgbClr val="A4A3A4"/>
          </p15:clr>
        </p15:guide>
        <p15:guide id="4" orient="horz" pos="792" userDrawn="1">
          <p15:clr>
            <a:srgbClr val="A4A3A4"/>
          </p15:clr>
        </p15:guide>
        <p15:guide id="5" orient="horz" pos="4320" userDrawn="1">
          <p15:clr>
            <a:srgbClr val="A4A3A4"/>
          </p15:clr>
        </p15:guide>
        <p15:guide id="6" orient="horz" pos="4512" userDrawn="1">
          <p15:clr>
            <a:srgbClr val="A4A3A4"/>
          </p15:clr>
        </p15:guide>
        <p15:guide id="8" pos="1352" userDrawn="1">
          <p15:clr>
            <a:srgbClr val="A4A3A4"/>
          </p15:clr>
        </p15:guide>
        <p15:guide id="9" pos="464" userDrawn="1">
          <p15:clr>
            <a:srgbClr val="A4A3A4"/>
          </p15:clr>
        </p15:guide>
        <p15:guide id="10" pos="2912" userDrawn="1">
          <p15:clr>
            <a:srgbClr val="A4A3A4"/>
          </p15:clr>
        </p15:guide>
        <p15:guide id="11" pos="8504" userDrawn="1">
          <p15:clr>
            <a:srgbClr val="A4A3A4"/>
          </p15:clr>
        </p15:guide>
        <p15:guide id="12" orient="horz" pos="3816" userDrawn="1">
          <p15:clr>
            <a:srgbClr val="A4A3A4"/>
          </p15:clr>
        </p15:guide>
        <p15:guide id="13" orient="horz" pos="4704" userDrawn="1">
          <p15:clr>
            <a:srgbClr val="A4A3A4"/>
          </p15:clr>
        </p15:guide>
        <p15:guide id="14" orient="horz" pos="4608" userDrawn="1">
          <p15:clr>
            <a:srgbClr val="A4A3A4"/>
          </p15:clr>
        </p15:guide>
        <p15:guide id="15" pos="2264" userDrawn="1">
          <p15:clr>
            <a:srgbClr val="A4A3A4"/>
          </p15:clr>
        </p15:guide>
        <p15:guide id="16" pos="6536" userDrawn="1">
          <p15:clr>
            <a:srgbClr val="A4A3A4"/>
          </p15:clr>
        </p15:guide>
        <p15:guide id="17" orient="horz" pos="552" userDrawn="1">
          <p15:clr>
            <a:srgbClr val="A4A3A4"/>
          </p15:clr>
        </p15:guide>
        <p15:guide id="18" orient="horz" pos="1512" userDrawn="1">
          <p15:clr>
            <a:srgbClr val="A4A3A4"/>
          </p15:clr>
        </p15:guide>
        <p15:guide id="19" orient="horz" pos="1008" userDrawn="1">
          <p15:clr>
            <a:srgbClr val="A4A3A4"/>
          </p15:clr>
        </p15:guide>
        <p15:guide id="21" orient="horz" pos="1296" userDrawn="1">
          <p15:clr>
            <a:srgbClr val="A4A3A4"/>
          </p15:clr>
        </p15:guide>
        <p15:guide id="22" pos="6008" userDrawn="1">
          <p15:clr>
            <a:srgbClr val="A4A3A4"/>
          </p15:clr>
        </p15:guide>
        <p15:guide id="23" orient="horz" pos="408" userDrawn="1">
          <p15:clr>
            <a:srgbClr val="A4A3A4"/>
          </p15:clr>
        </p15:guide>
        <p15:guide id="24" orient="horz" pos="312" userDrawn="1">
          <p15:clr>
            <a:srgbClr val="A4A3A4"/>
          </p15:clr>
        </p15:guide>
        <p15:guide id="25" orient="horz" pos="1032" userDrawn="1">
          <p15:clr>
            <a:srgbClr val="A4A3A4"/>
          </p15:clr>
        </p15:guide>
        <p15:guide id="26" orient="horz" pos="984" userDrawn="1">
          <p15:clr>
            <a:srgbClr val="A4A3A4"/>
          </p15:clr>
        </p15:guide>
      </p15:sldGuideLst>
    </p:ext>
    <p:ext uri="{2D200454-40CA-4A62-9FC3-DE9A4176ACB9}">
      <p15:notesGuideLst xmlns:p15="http://schemas.microsoft.com/office/powerpoint/2012/main">
        <p15:guide id="1" orient="horz" pos="2742" userDrawn="1">
          <p15:clr>
            <a:srgbClr val="A4A3A4"/>
          </p15:clr>
        </p15:guide>
        <p15:guide id="2" pos="2277" userDrawn="1">
          <p15:clr>
            <a:srgbClr val="A4A3A4"/>
          </p15:clr>
        </p15:guide>
        <p15:guide id="3" orient="horz" pos="2928" userDrawn="1">
          <p15:clr>
            <a:srgbClr val="A4A3A4"/>
          </p15:clr>
        </p15:guide>
        <p15:guide id="4"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BB5521-1D0B-DFD2-FBCE-E38F6AD4C779}" name="McGregor, Paul" initials="MP" userId="S::P3MU@pge.com::ccdbcbe9-8c4e-4a2d-8bba-e2993883cc8c" providerId="AD"/>
  <p188:author id="{E0663025-064B-5708-3566-1F4DE63C8412}" name="Bottoms, James" initials="BJ" userId="S::JJ3B@pge.com::6ef32811-13b9-49f6-981e-a49e94916395" providerId="AD"/>
  <p188:author id="{4DAA1227-3E92-7A8A-AF9E-4F9A34DCC09B}" name="Thalman, Jon Eric" initials="TJE" userId="S::JETG@pge.com::d0398bd6-ef14-4413-85e0-7c2eda3747a7" providerId="AD"/>
  <p188:author id="{EA8A4543-F77A-6421-584D-D6ED35BE3DCB}" name="Rengifo, Carlos" initials="RC" userId="S::C2RU@pge.com::524a1b10-75df-4713-8d06-60af169baf4e" providerId="AD"/>
  <p188:author id="{CE95A6E6-4EEF-6EA0-4A55-9146BCEE6019}" name="Brown, Andrea" initials="BA" userId="S::azba@pge.com::d337bacc-fa26-408c-9924-71a67811a60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enney, Robert" initials="KR" lastIdx="13" clrIdx="0"/>
  <p:cmAuthor id="2" name="Amy Koch" initials="AK" lastIdx="13" clrIdx="1"/>
  <p:cmAuthor id="3" name="Dixon Moretz" initials="DM" lastIdx="13" clrIdx="2"/>
  <p:cmAuthor id="4" name="Simon, John" initials="SJ" lastIdx="1" clrIdx="3"/>
  <p:cmAuthor id="5" name="Brunswick Group" initials="BG" lastIdx="2" clrIdx="4"/>
  <p:cmAuthor id="6" name="Lee, Wondy" initials="LW" lastIdx="0" clrIdx="5"/>
  <p:cmAuthor id="7" name="Wright, Gary" initials="WG" lastIdx="8" clrIdx="6">
    <p:extLst>
      <p:ext uri="{19B8F6BF-5375-455C-9EA6-DF929625EA0E}">
        <p15:presenceInfo xmlns:p15="http://schemas.microsoft.com/office/powerpoint/2012/main" userId="S::GRWd@pge.com::ebe5ce0f-0256-4f21-83ee-f2be3d4be226" providerId="AD"/>
      </p:ext>
    </p:extLst>
  </p:cmAuthor>
  <p:cmAuthor id="8" name="Venzon, Regina" initials="VR" lastIdx="8" clrIdx="7">
    <p:extLst>
      <p:ext uri="{19B8F6BF-5375-455C-9EA6-DF929625EA0E}">
        <p15:presenceInfo xmlns:p15="http://schemas.microsoft.com/office/powerpoint/2012/main" userId="S::REVC@pge.com::faadff20-7bbf-436e-ab4a-abd22fecd1b1" providerId="AD"/>
      </p:ext>
    </p:extLst>
  </p:cmAuthor>
  <p:cmAuthor id="9" name="Thurman, Diane" initials="TD" lastIdx="1" clrIdx="8">
    <p:extLst>
      <p:ext uri="{19B8F6BF-5375-455C-9EA6-DF929625EA0E}">
        <p15:presenceInfo xmlns:p15="http://schemas.microsoft.com/office/powerpoint/2012/main" userId="S::DMV2@pge.com::aca9ddd9-c85e-4c5f-956b-e9cd485b1536" providerId="AD"/>
      </p:ext>
    </p:extLst>
  </p:cmAuthor>
  <p:cmAuthor id="10" name="Foster, Chris" initials="FC" lastIdx="3" clrIdx="9">
    <p:extLst>
      <p:ext uri="{19B8F6BF-5375-455C-9EA6-DF929625EA0E}">
        <p15:presenceInfo xmlns:p15="http://schemas.microsoft.com/office/powerpoint/2012/main" userId="S::C1F2@pge.com::e8a38502-0634-4029-acbe-14fb7a288066" providerId="AD"/>
      </p:ext>
    </p:extLst>
  </p:cmAuthor>
  <p:cmAuthor id="11" name="Olivares, Roberto L" initials="ORL" lastIdx="5" clrIdx="10">
    <p:extLst>
      <p:ext uri="{19B8F6BF-5375-455C-9EA6-DF929625EA0E}">
        <p15:presenceInfo xmlns:p15="http://schemas.microsoft.com/office/powerpoint/2012/main" userId="S::robertoolivares@kpmg.com::8eb85c02-d6f5-4511-b6cf-239ab0a39a32" providerId="AD"/>
      </p:ext>
    </p:extLst>
  </p:cmAuthor>
  <p:cmAuthor id="12" name="Flynn-Deonis, Ryan" initials="FR" lastIdx="1" clrIdx="11">
    <p:extLst>
      <p:ext uri="{19B8F6BF-5375-455C-9EA6-DF929625EA0E}">
        <p15:presenceInfo xmlns:p15="http://schemas.microsoft.com/office/powerpoint/2012/main" userId="S::rflynndeonis@kpmg.com::19e7098b-d58c-4d7e-a240-763f54266047" providerId="AD"/>
      </p:ext>
    </p:extLst>
  </p:cmAuthor>
  <p:cmAuthor id="13" name="Bedford, Tim" initials="BT" lastIdx="2" clrIdx="12">
    <p:extLst>
      <p:ext uri="{19B8F6BF-5375-455C-9EA6-DF929625EA0E}">
        <p15:presenceInfo xmlns:p15="http://schemas.microsoft.com/office/powerpoint/2012/main" userId="S::TCB5@pge.com::1d132323-5a7a-4959-9354-324ae8a9a02f" providerId="AD"/>
      </p:ext>
    </p:extLst>
  </p:cmAuthor>
  <p:cmAuthor id="14" name="Sakamoto, Michelle" initials="SM" lastIdx="11" clrIdx="13">
    <p:extLst>
      <p:ext uri="{19B8F6BF-5375-455C-9EA6-DF929625EA0E}">
        <p15:presenceInfo xmlns:p15="http://schemas.microsoft.com/office/powerpoint/2012/main" userId="S::MMBe@pge.com::d3f481f7-0edc-4b73-afc3-3c8351282f45" providerId="AD"/>
      </p:ext>
    </p:extLst>
  </p:cmAuthor>
  <p:cmAuthor id="15" name="Norouzi, Maryam" initials="NM" lastIdx="5" clrIdx="14">
    <p:extLst>
      <p:ext uri="{19B8F6BF-5375-455C-9EA6-DF929625EA0E}">
        <p15:presenceInfo xmlns:p15="http://schemas.microsoft.com/office/powerpoint/2012/main" userId="S::m1n6@pge.com::fc64e051-e909-4fa1-9c12-4347f3df9fcf" providerId="AD"/>
      </p:ext>
    </p:extLst>
  </p:cmAuthor>
  <p:cmAuthor id="16" name="Stevens, Aleka" initials="AS" lastIdx="1" clrIdx="15">
    <p:extLst>
      <p:ext uri="{19B8F6BF-5375-455C-9EA6-DF929625EA0E}">
        <p15:presenceInfo xmlns:p15="http://schemas.microsoft.com/office/powerpoint/2012/main" userId="Stevens, Aleka" providerId="None"/>
      </p:ext>
    </p:extLst>
  </p:cmAuthor>
  <p:cmAuthor id="17" name="Lamoureux, Eric" initials="LE" lastIdx="15" clrIdx="16">
    <p:extLst>
      <p:ext uri="{19B8F6BF-5375-455C-9EA6-DF929625EA0E}">
        <p15:presenceInfo xmlns:p15="http://schemas.microsoft.com/office/powerpoint/2012/main" userId="S::EALQ@pge.com::4c54cc03-9436-4559-b847-2dc0462abb3b" providerId="AD"/>
      </p:ext>
    </p:extLst>
  </p:cmAuthor>
  <p:cmAuthor id="18" name="Everett, Jennifer" initials="EJ" lastIdx="1" clrIdx="17">
    <p:extLst>
      <p:ext uri="{19B8F6BF-5375-455C-9EA6-DF929625EA0E}">
        <p15:presenceInfo xmlns:p15="http://schemas.microsoft.com/office/powerpoint/2012/main" userId="S::J2To@pge.com::0f278786-67d3-4a47-b33b-f86cb0bc2bc2" providerId="AD"/>
      </p:ext>
    </p:extLst>
  </p:cmAuthor>
  <p:cmAuthor id="19" name="El Asmar, Dominic" initials="EAD" lastIdx="1" clrIdx="18">
    <p:extLst>
      <p:ext uri="{19B8F6BF-5375-455C-9EA6-DF929625EA0E}">
        <p15:presenceInfo xmlns:p15="http://schemas.microsoft.com/office/powerpoint/2012/main" userId="S::delasmar@kpmg.com::dfc6229f-0e9a-4d44-b909-84e0687814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D26"/>
    <a:srgbClr val="CC99FF"/>
    <a:srgbClr val="9933FF"/>
    <a:srgbClr val="9966FF"/>
    <a:srgbClr val="FF9900"/>
    <a:srgbClr val="008000"/>
    <a:srgbClr val="FF00FF"/>
    <a:srgbClr val="D6BBEB"/>
    <a:srgbClr val="FF8B57"/>
    <a:srgbClr val="C03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015F50-3ADE-4ED8-87C8-2C8BEB3F9B0D}" v="531" dt="2025-05-30T01:03:17.065"/>
    <p1510:client id="{D4125A09-4DDB-42E0-B28F-CB3ADCCB4952}" v="12" dt="2025-05-30T23:03:24.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6" autoAdjust="0"/>
    <p:restoredTop sz="86441" autoAdjust="0"/>
  </p:normalViewPr>
  <p:slideViewPr>
    <p:cSldViewPr snapToGrid="0">
      <p:cViewPr>
        <p:scale>
          <a:sx n="75" d="100"/>
          <a:sy n="75" d="100"/>
        </p:scale>
        <p:origin x="-744" y="276"/>
      </p:cViewPr>
      <p:guideLst>
        <p:guide orient="horz" pos="2544"/>
        <p:guide orient="horz" pos="576"/>
        <p:guide orient="horz" pos="1056"/>
        <p:guide orient="horz" pos="792"/>
        <p:guide orient="horz" pos="4320"/>
        <p:guide orient="horz" pos="4512"/>
        <p:guide pos="1352"/>
        <p:guide pos="464"/>
        <p:guide pos="2912"/>
        <p:guide pos="8504"/>
        <p:guide orient="horz" pos="3816"/>
        <p:guide orient="horz" pos="4704"/>
        <p:guide orient="horz" pos="4608"/>
        <p:guide pos="2264"/>
        <p:guide pos="6536"/>
        <p:guide orient="horz" pos="552"/>
        <p:guide orient="horz" pos="1512"/>
        <p:guide orient="horz" pos="1008"/>
        <p:guide orient="horz" pos="1296"/>
        <p:guide pos="6008"/>
        <p:guide orient="horz" pos="408"/>
        <p:guide orient="horz" pos="312"/>
        <p:guide orient="horz" pos="1032"/>
        <p:guide orient="horz" pos="984"/>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guide orient="horz" pos="2742"/>
        <p:guide pos="2277"/>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8.xml"/><Relationship Id="rId18" Type="http://schemas.openxmlformats.org/officeDocument/2006/relationships/slide" Target="slides/slide5.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8.xml"/><Relationship Id="rId34" Type="http://schemas.microsoft.com/office/2015/10/relationships/revisionInfo" Target="revisionInfo.xml"/><Relationship Id="rId7" Type="http://schemas.openxmlformats.org/officeDocument/2006/relationships/slideMaster" Target="slideMasters/slideMaster2.xml"/><Relationship Id="rId12" Type="http://schemas.openxmlformats.org/officeDocument/2006/relationships/slideMaster" Target="slideMasters/slideMaster7.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Master" Target="slideMasters/slideMaster6.xml"/><Relationship Id="rId24" Type="http://schemas.openxmlformats.org/officeDocument/2006/relationships/slide" Target="slides/slide11.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tags" Target="tags/tag1.xml"/><Relationship Id="rId10" Type="http://schemas.openxmlformats.org/officeDocument/2006/relationships/slideMaster" Target="slideMasters/slideMaster5.xml"/><Relationship Id="rId19" Type="http://schemas.openxmlformats.org/officeDocument/2006/relationships/slide" Target="slides/slide6.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8/10/relationships/authors" Target="authors.xml"/><Relationship Id="rId8"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628" cy="464184"/>
          </a:xfrm>
          <a:prstGeom prst="rect">
            <a:avLst/>
          </a:prstGeom>
        </p:spPr>
        <p:txBody>
          <a:bodyPr vert="horz" lIns="88258" tIns="44129" rIns="88258" bIns="44129" rtlCol="0"/>
          <a:lstStyle>
            <a:lvl1pPr algn="l">
              <a:defRPr sz="1200"/>
            </a:lvl1pPr>
          </a:lstStyle>
          <a:p>
            <a:endParaRPr lang="en-US"/>
          </a:p>
        </p:txBody>
      </p:sp>
      <p:sp>
        <p:nvSpPr>
          <p:cNvPr id="3" name="Date Placeholder 2"/>
          <p:cNvSpPr>
            <a:spLocks noGrp="1"/>
          </p:cNvSpPr>
          <p:nvPr>
            <p:ph type="dt" sz="quarter" idx="1"/>
          </p:nvPr>
        </p:nvSpPr>
        <p:spPr>
          <a:xfrm>
            <a:off x="3971183" y="0"/>
            <a:ext cx="3037628" cy="464184"/>
          </a:xfrm>
          <a:prstGeom prst="rect">
            <a:avLst/>
          </a:prstGeom>
        </p:spPr>
        <p:txBody>
          <a:bodyPr vert="horz" lIns="88258" tIns="44129" rIns="88258" bIns="44129" rtlCol="0"/>
          <a:lstStyle>
            <a:lvl1pPr algn="r">
              <a:defRPr sz="1200"/>
            </a:lvl1pPr>
          </a:lstStyle>
          <a:p>
            <a:fld id="{799064DF-AEA8-452A-9AEB-79760D3744FB}" type="datetimeFigureOut">
              <a:rPr lang="en-US" smtClean="0"/>
              <a:t>9/23/2025</a:t>
            </a:fld>
            <a:endParaRPr lang="en-US"/>
          </a:p>
        </p:txBody>
      </p:sp>
      <p:sp>
        <p:nvSpPr>
          <p:cNvPr id="4" name="Footer Placeholder 3"/>
          <p:cNvSpPr>
            <a:spLocks noGrp="1"/>
          </p:cNvSpPr>
          <p:nvPr>
            <p:ph type="ftr" sz="quarter" idx="2"/>
          </p:nvPr>
        </p:nvSpPr>
        <p:spPr>
          <a:xfrm>
            <a:off x="1" y="8830629"/>
            <a:ext cx="3037628" cy="464184"/>
          </a:xfrm>
          <a:prstGeom prst="rect">
            <a:avLst/>
          </a:prstGeom>
        </p:spPr>
        <p:txBody>
          <a:bodyPr vert="horz" lIns="88258" tIns="44129" rIns="88258" bIns="44129" rtlCol="0" anchor="b"/>
          <a:lstStyle>
            <a:lvl1pPr algn="l">
              <a:defRPr sz="1200"/>
            </a:lvl1pPr>
          </a:lstStyle>
          <a:p>
            <a:endParaRPr lang="en-US"/>
          </a:p>
        </p:txBody>
      </p:sp>
      <p:sp>
        <p:nvSpPr>
          <p:cNvPr id="5" name="Slide Number Placeholder 4"/>
          <p:cNvSpPr>
            <a:spLocks noGrp="1"/>
          </p:cNvSpPr>
          <p:nvPr>
            <p:ph type="sldNum" sz="quarter" idx="3"/>
          </p:nvPr>
        </p:nvSpPr>
        <p:spPr>
          <a:xfrm>
            <a:off x="3971183" y="8830629"/>
            <a:ext cx="3037628" cy="464184"/>
          </a:xfrm>
          <a:prstGeom prst="rect">
            <a:avLst/>
          </a:prstGeom>
        </p:spPr>
        <p:txBody>
          <a:bodyPr vert="horz" lIns="88258" tIns="44129" rIns="88258" bIns="44129" rtlCol="0" anchor="b"/>
          <a:lstStyle>
            <a:lvl1pPr algn="r">
              <a:defRPr sz="1200"/>
            </a:lvl1pPr>
          </a:lstStyle>
          <a:p>
            <a:fld id="{EC5C5FDE-2F58-4D40-8176-132AEFC34FAC}" type="slidenum">
              <a:rPr lang="en-US" smtClean="0"/>
              <a:t>‹#›</a:t>
            </a:fld>
            <a:endParaRPr lang="en-US"/>
          </a:p>
        </p:txBody>
      </p:sp>
    </p:spTree>
    <p:extLst>
      <p:ext uri="{BB962C8B-B14F-4D97-AF65-F5344CB8AC3E}">
        <p14:creationId xmlns:p14="http://schemas.microsoft.com/office/powerpoint/2010/main" val="2717918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037840" cy="464820"/>
          </a:xfrm>
          <a:prstGeom prst="rect">
            <a:avLst/>
          </a:prstGeom>
        </p:spPr>
        <p:txBody>
          <a:bodyPr vert="horz" lIns="88258" tIns="44129" rIns="88258" bIns="44129" rtlCol="0"/>
          <a:lstStyle>
            <a:lvl1pPr algn="l">
              <a:defRPr sz="1200"/>
            </a:lvl1pPr>
          </a:lstStyle>
          <a:p>
            <a:endParaRPr lang="en-US"/>
          </a:p>
        </p:txBody>
      </p:sp>
      <p:sp>
        <p:nvSpPr>
          <p:cNvPr id="3" name="Date Placeholder 2"/>
          <p:cNvSpPr>
            <a:spLocks noGrp="1"/>
          </p:cNvSpPr>
          <p:nvPr>
            <p:ph type="dt" idx="1"/>
          </p:nvPr>
        </p:nvSpPr>
        <p:spPr>
          <a:xfrm>
            <a:off x="3970940" y="1"/>
            <a:ext cx="3037840" cy="464820"/>
          </a:xfrm>
          <a:prstGeom prst="rect">
            <a:avLst/>
          </a:prstGeom>
        </p:spPr>
        <p:txBody>
          <a:bodyPr vert="horz" lIns="88258" tIns="44129" rIns="88258" bIns="44129" rtlCol="0"/>
          <a:lstStyle>
            <a:lvl1pPr algn="r">
              <a:defRPr sz="1200"/>
            </a:lvl1pPr>
          </a:lstStyle>
          <a:p>
            <a:fld id="{8F0EA9FA-4BA9-4F6E-8993-4FE59C3ABDD1}" type="datetimeFigureOut">
              <a:rPr lang="en-US" smtClean="0"/>
              <a:pPr/>
              <a:t>9/23/2025</a:t>
            </a:fld>
            <a:endParaRPr lang="en-US"/>
          </a:p>
        </p:txBody>
      </p:sp>
      <p:sp>
        <p:nvSpPr>
          <p:cNvPr id="4" name="Slide Image Placeholder 3"/>
          <p:cNvSpPr>
            <a:spLocks noGrp="1" noRot="1" noChangeAspect="1"/>
          </p:cNvSpPr>
          <p:nvPr>
            <p:ph type="sldImg" idx="2"/>
          </p:nvPr>
        </p:nvSpPr>
        <p:spPr>
          <a:xfrm>
            <a:off x="407988" y="700088"/>
            <a:ext cx="6194425" cy="3484562"/>
          </a:xfrm>
          <a:prstGeom prst="rect">
            <a:avLst/>
          </a:prstGeom>
          <a:noFill/>
          <a:ln w="12700">
            <a:solidFill>
              <a:prstClr val="black"/>
            </a:solidFill>
          </a:ln>
        </p:spPr>
        <p:txBody>
          <a:bodyPr vert="horz" lIns="88258" tIns="44129" rIns="88258" bIns="44129"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88258" tIns="44129" rIns="88258" bIns="4412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4" y="8829967"/>
            <a:ext cx="3037840" cy="464820"/>
          </a:xfrm>
          <a:prstGeom prst="rect">
            <a:avLst/>
          </a:prstGeom>
        </p:spPr>
        <p:txBody>
          <a:bodyPr vert="horz" lIns="88258" tIns="44129" rIns="88258" bIns="44129" rtlCol="0" anchor="b"/>
          <a:lstStyle>
            <a:lvl1pPr algn="l">
              <a:defRPr sz="1200"/>
            </a:lvl1pPr>
          </a:lstStyle>
          <a:p>
            <a:endParaRPr lang="en-US"/>
          </a:p>
        </p:txBody>
      </p:sp>
      <p:sp>
        <p:nvSpPr>
          <p:cNvPr id="7" name="Slide Number Placeholder 6"/>
          <p:cNvSpPr>
            <a:spLocks noGrp="1"/>
          </p:cNvSpPr>
          <p:nvPr>
            <p:ph type="sldNum" sz="quarter" idx="5"/>
          </p:nvPr>
        </p:nvSpPr>
        <p:spPr>
          <a:xfrm>
            <a:off x="3970940" y="8829967"/>
            <a:ext cx="3037840" cy="464820"/>
          </a:xfrm>
          <a:prstGeom prst="rect">
            <a:avLst/>
          </a:prstGeom>
        </p:spPr>
        <p:txBody>
          <a:bodyPr vert="horz" lIns="88258" tIns="44129" rIns="88258" bIns="44129" rtlCol="0" anchor="b"/>
          <a:lstStyle>
            <a:lvl1pPr algn="r">
              <a:defRPr sz="1200"/>
            </a:lvl1pPr>
          </a:lstStyle>
          <a:p>
            <a:fld id="{330246F7-8D45-4A9B-B3DD-49E8299529B9}" type="slidenum">
              <a:rPr lang="en-US" smtClean="0"/>
              <a:pPr/>
              <a:t>‹#›</a:t>
            </a:fld>
            <a:endParaRPr lang="en-US"/>
          </a:p>
        </p:txBody>
      </p:sp>
    </p:spTree>
    <p:extLst>
      <p:ext uri="{BB962C8B-B14F-4D97-AF65-F5344CB8AC3E}">
        <p14:creationId xmlns:p14="http://schemas.microsoft.com/office/powerpoint/2010/main" val="2822830725"/>
      </p:ext>
    </p:extLst>
  </p:cSld>
  <p:clrMap bg1="lt1" tx1="dk1" bg2="lt2" tx2="dk2" accent1="accent1" accent2="accent2" accent3="accent3" accent4="accent4" accent5="accent5" accent6="accent6" hlink="hlink" folHlink="folHlink"/>
  <p:notesStyle>
    <a:lvl1pPr marL="0" algn="l" defTabSz="1018824" rtl="0" eaLnBrk="1" latinLnBrk="0" hangingPunct="1">
      <a:defRPr sz="1300" kern="1200">
        <a:solidFill>
          <a:schemeClr val="tx1"/>
        </a:solidFill>
        <a:latin typeface="+mn-lt"/>
        <a:ea typeface="+mn-ea"/>
        <a:cs typeface="+mn-cs"/>
      </a:defRPr>
    </a:lvl1pPr>
    <a:lvl2pPr marL="509412" algn="l" defTabSz="1018824" rtl="0" eaLnBrk="1" latinLnBrk="0" hangingPunct="1">
      <a:defRPr sz="1300" kern="1200">
        <a:solidFill>
          <a:schemeClr val="tx1"/>
        </a:solidFill>
        <a:latin typeface="+mn-lt"/>
        <a:ea typeface="+mn-ea"/>
        <a:cs typeface="+mn-cs"/>
      </a:defRPr>
    </a:lvl2pPr>
    <a:lvl3pPr marL="1018824" algn="l" defTabSz="1018824" rtl="0" eaLnBrk="1" latinLnBrk="0" hangingPunct="1">
      <a:defRPr sz="1300" kern="1200">
        <a:solidFill>
          <a:schemeClr val="tx1"/>
        </a:solidFill>
        <a:latin typeface="+mn-lt"/>
        <a:ea typeface="+mn-ea"/>
        <a:cs typeface="+mn-cs"/>
      </a:defRPr>
    </a:lvl3pPr>
    <a:lvl4pPr marL="1528237" algn="l" defTabSz="1018824" rtl="0" eaLnBrk="1" latinLnBrk="0" hangingPunct="1">
      <a:defRPr sz="1300" kern="1200">
        <a:solidFill>
          <a:schemeClr val="tx1"/>
        </a:solidFill>
        <a:latin typeface="+mn-lt"/>
        <a:ea typeface="+mn-ea"/>
        <a:cs typeface="+mn-cs"/>
      </a:defRPr>
    </a:lvl4pPr>
    <a:lvl5pPr marL="2037649" algn="l" defTabSz="1018824" rtl="0" eaLnBrk="1" latinLnBrk="0" hangingPunct="1">
      <a:defRPr sz="1300" kern="1200">
        <a:solidFill>
          <a:schemeClr val="tx1"/>
        </a:solidFill>
        <a:latin typeface="+mn-lt"/>
        <a:ea typeface="+mn-ea"/>
        <a:cs typeface="+mn-cs"/>
      </a:defRPr>
    </a:lvl5pPr>
    <a:lvl6pPr marL="2547061" algn="l" defTabSz="1018824" rtl="0" eaLnBrk="1" latinLnBrk="0" hangingPunct="1">
      <a:defRPr sz="1300" kern="1200">
        <a:solidFill>
          <a:schemeClr val="tx1"/>
        </a:solidFill>
        <a:latin typeface="+mn-lt"/>
        <a:ea typeface="+mn-ea"/>
        <a:cs typeface="+mn-cs"/>
      </a:defRPr>
    </a:lvl6pPr>
    <a:lvl7pPr marL="3056473" algn="l" defTabSz="1018824" rtl="0" eaLnBrk="1" latinLnBrk="0" hangingPunct="1">
      <a:defRPr sz="1300" kern="1200">
        <a:solidFill>
          <a:schemeClr val="tx1"/>
        </a:solidFill>
        <a:latin typeface="+mn-lt"/>
        <a:ea typeface="+mn-ea"/>
        <a:cs typeface="+mn-cs"/>
      </a:defRPr>
    </a:lvl7pPr>
    <a:lvl8pPr marL="3565886" algn="l" defTabSz="1018824" rtl="0" eaLnBrk="1" latinLnBrk="0" hangingPunct="1">
      <a:defRPr sz="1300" kern="1200">
        <a:solidFill>
          <a:schemeClr val="tx1"/>
        </a:solidFill>
        <a:latin typeface="+mn-lt"/>
        <a:ea typeface="+mn-ea"/>
        <a:cs typeface="+mn-cs"/>
      </a:defRPr>
    </a:lvl8pPr>
    <a:lvl9pPr marL="4075298" algn="l" defTabSz="1018824"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4.xml"/><Relationship Id="rId1" Type="http://schemas.openxmlformats.org/officeDocument/2006/relationships/tags" Target="../tags/tag10.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4.xml"/><Relationship Id="rId1" Type="http://schemas.openxmlformats.org/officeDocument/2006/relationships/tags" Target="../tags/tag11.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6.xml"/><Relationship Id="rId1" Type="http://schemas.openxmlformats.org/officeDocument/2006/relationships/tags" Target="../tags/tag24.xml"/><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7.xml"/><Relationship Id="rId1" Type="http://schemas.openxmlformats.org/officeDocument/2006/relationships/tags" Target="../tags/tag35.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47.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8.xml"/><Relationship Id="rId1" Type="http://schemas.openxmlformats.org/officeDocument/2006/relationships/tags" Target="../tags/tag46.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0"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rgbClr val="FF0000"/>
              </a:solidFill>
            </a:endParaRPr>
          </a:p>
        </p:txBody>
      </p:sp>
    </p:spTree>
    <p:extLst>
      <p:ext uri="{BB962C8B-B14F-4D97-AF65-F5344CB8AC3E}">
        <p14:creationId xmlns:p14="http://schemas.microsoft.com/office/powerpoint/2010/main" val="86446614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5" name="Slide Number Placeholder 4"/>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
        <p:nvSpPr>
          <p:cNvPr id="6" name="Footer Placeholder 1">
            <a:extLst>
              <a:ext uri="{FF2B5EF4-FFF2-40B4-BE49-F238E27FC236}">
                <a16:creationId xmlns:a16="http://schemas.microsoft.com/office/drawing/2014/main" id="{91CC7D34-6342-41F2-BDB3-8EB133AB6797}"/>
              </a:ext>
            </a:extLst>
          </p:cNvPr>
          <p:cNvSpPr txBox="1">
            <a:spLocks/>
          </p:cNvSpPr>
          <p:nvPr userDrawn="1"/>
        </p:nvSpPr>
        <p:spPr>
          <a:xfrm>
            <a:off x="593180" y="7219405"/>
            <a:ext cx="12524726" cy="280296"/>
          </a:xfrm>
          <a:prstGeom prst="rect">
            <a:avLst/>
          </a:prstGeom>
        </p:spPr>
        <p:txBody>
          <a:bodyPr vert="horz" lIns="66563" tIns="33281" rIns="66563" bIns="3328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732238"/>
            <a:endParaRPr lang="en-US" sz="728">
              <a:solidFill>
                <a:schemeClr val="tx1"/>
              </a:solidFill>
            </a:endParaRPr>
          </a:p>
          <a:p>
            <a:pPr defTabSz="732238"/>
            <a:endParaRPr lang="en-US" sz="728">
              <a:solidFill>
                <a:schemeClr val="tx1"/>
              </a:solidFill>
            </a:endParaRPr>
          </a:p>
        </p:txBody>
      </p:sp>
    </p:spTree>
    <p:extLst>
      <p:ext uri="{BB962C8B-B14F-4D97-AF65-F5344CB8AC3E}">
        <p14:creationId xmlns:p14="http://schemas.microsoft.com/office/powerpoint/2010/main" val="119748047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378444188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 black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1957495" y="172720"/>
            <a:ext cx="10938933" cy="1122680"/>
          </a:xfrm>
          <a:prstGeom prst="rect">
            <a:avLst/>
          </a:prstGeom>
        </p:spPr>
        <p:txBody>
          <a:bodyPr/>
          <a:lstStyle>
            <a:lvl1pPr algn="l">
              <a:defRPr b="1"/>
            </a:lvl1pPr>
          </a:lstStyle>
          <a:p>
            <a:r>
              <a:rPr lang="en-US"/>
              <a:t>Click to edit Master title style</a:t>
            </a:r>
          </a:p>
        </p:txBody>
      </p:sp>
      <p:sp>
        <p:nvSpPr>
          <p:cNvPr id="9" name="Slide Number Placeholder 3"/>
          <p:cNvSpPr txBox="1">
            <a:spLocks/>
          </p:cNvSpPr>
          <p:nvPr userDrawn="1"/>
        </p:nvSpPr>
        <p:spPr>
          <a:xfrm>
            <a:off x="13053999" y="7337377"/>
            <a:ext cx="734820" cy="280296"/>
          </a:xfrm>
          <a:prstGeom prst="rect">
            <a:avLst/>
          </a:prstGeom>
        </p:spPr>
        <p:txBody>
          <a:bodyPr vert="horz" lIns="66563" tIns="33281" rIns="66563" bIns="33281"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961" smtClean="0"/>
              <a:pPr/>
              <a:t>‹#›</a:t>
            </a:fld>
            <a:endParaRPr lang="en-US" sz="961"/>
          </a:p>
        </p:txBody>
      </p:sp>
    </p:spTree>
    <p:extLst>
      <p:ext uri="{BB962C8B-B14F-4D97-AF65-F5344CB8AC3E}">
        <p14:creationId xmlns:p14="http://schemas.microsoft.com/office/powerpoint/2010/main" val="32425787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6521307"/>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9" name="Rectangle 8"/>
          <p:cNvSpPr/>
          <p:nvPr userDrawn="1"/>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10" name="Rectangle 9"/>
          <p:cNvSpPr/>
          <p:nvPr userDrawn="1"/>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2" name="Title 1"/>
          <p:cNvSpPr>
            <a:spLocks noGrp="1"/>
          </p:cNvSpPr>
          <p:nvPr>
            <p:ph type="ctrTitle"/>
          </p:nvPr>
        </p:nvSpPr>
        <p:spPr>
          <a:xfrm>
            <a:off x="1036320" y="2557823"/>
            <a:ext cx="11744960" cy="2705947"/>
          </a:xfrm>
        </p:spPr>
        <p:txBody>
          <a:bodyPr anchor="b"/>
          <a:lstStyle>
            <a:lvl1pPr algn="ctr">
              <a:defRPr sz="2243" b="1"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1923"/>
            </a:lvl1pPr>
            <a:lvl2pPr marL="366109" indent="0" algn="ctr">
              <a:buNone/>
              <a:defRPr sz="1601"/>
            </a:lvl2pPr>
            <a:lvl3pPr marL="732220" indent="0" algn="ctr">
              <a:buNone/>
              <a:defRPr sz="1441"/>
            </a:lvl3pPr>
            <a:lvl4pPr marL="1098329" indent="0" algn="ctr">
              <a:buNone/>
              <a:defRPr sz="1281"/>
            </a:lvl4pPr>
            <a:lvl5pPr marL="1464439" indent="0" algn="ctr">
              <a:buNone/>
              <a:defRPr sz="1281"/>
            </a:lvl5pPr>
            <a:lvl6pPr marL="1830549" indent="0" algn="ctr">
              <a:buNone/>
              <a:defRPr sz="1281"/>
            </a:lvl6pPr>
            <a:lvl7pPr marL="2196659" indent="0" algn="ctr">
              <a:buNone/>
              <a:defRPr sz="1281"/>
            </a:lvl7pPr>
            <a:lvl8pPr marL="2562768" indent="0" algn="ctr">
              <a:buNone/>
              <a:defRPr sz="1281"/>
            </a:lvl8pPr>
            <a:lvl9pPr marL="2928880" indent="0" algn="ctr">
              <a:buNone/>
              <a:defRPr sz="1281"/>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1" y="7337377"/>
            <a:ext cx="12524726" cy="280296"/>
          </a:xfrm>
          <a:prstGeom prst="rect">
            <a:avLst/>
          </a:prstGeom>
        </p:spPr>
        <p:txBody>
          <a:bodyPr vert="horz" lIns="66563" tIns="33281" rIns="66563" bIns="3328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732220"/>
            <a:endParaRPr lang="en-US" sz="728">
              <a:solidFill>
                <a:srgbClr val="FF0000"/>
              </a:solidFill>
            </a:endParaRPr>
          </a:p>
        </p:txBody>
      </p:sp>
    </p:spTree>
    <p:extLst>
      <p:ext uri="{BB962C8B-B14F-4D97-AF65-F5344CB8AC3E}">
        <p14:creationId xmlns:p14="http://schemas.microsoft.com/office/powerpoint/2010/main" val="296999105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
        <p:nvSpPr>
          <p:cNvPr id="7" name="Footer Placeholder 4">
            <a:extLst>
              <a:ext uri="{FF2B5EF4-FFF2-40B4-BE49-F238E27FC236}">
                <a16:creationId xmlns:a16="http://schemas.microsoft.com/office/drawing/2014/main" id="{D50928D7-5AF1-4F72-961D-ECA9A7E785FA}"/>
              </a:ext>
            </a:extLst>
          </p:cNvPr>
          <p:cNvSpPr txBox="1">
            <a:spLocks/>
          </p:cNvSpPr>
          <p:nvPr userDrawn="1"/>
        </p:nvSpPr>
        <p:spPr>
          <a:xfrm>
            <a:off x="614117" y="7510097"/>
            <a:ext cx="12524726" cy="280296"/>
          </a:xfrm>
          <a:prstGeom prst="rect">
            <a:avLst/>
          </a:prstGeom>
        </p:spPr>
        <p:txBody>
          <a:bodyPr vert="horz" lIns="73220" tIns="36609" rIns="73220" bIns="36609" rtlCol="0" anchor="b"/>
          <a:lstStyle>
            <a:defPPr>
              <a:defRPr lang="en-US"/>
            </a:defPPr>
            <a:lvl1pPr marL="0" algn="ctr" defTabSz="914400" rtl="0" eaLnBrk="1" latinLnBrk="0" hangingPunct="1">
              <a:defRPr sz="10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801"/>
          </a:p>
        </p:txBody>
      </p:sp>
    </p:spTree>
    <p:extLst>
      <p:ext uri="{BB962C8B-B14F-4D97-AF65-F5344CB8AC3E}">
        <p14:creationId xmlns:p14="http://schemas.microsoft.com/office/powerpoint/2010/main" val="208276784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164449324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
        <p:nvSpPr>
          <p:cNvPr id="6" name="Footer Placeholder 1">
            <a:extLst>
              <a:ext uri="{FF2B5EF4-FFF2-40B4-BE49-F238E27FC236}">
                <a16:creationId xmlns:a16="http://schemas.microsoft.com/office/drawing/2014/main" id="{91CC7D34-6342-41F2-BDB3-8EB133AB6797}"/>
              </a:ext>
            </a:extLst>
          </p:cNvPr>
          <p:cNvSpPr txBox="1">
            <a:spLocks/>
          </p:cNvSpPr>
          <p:nvPr userDrawn="1"/>
        </p:nvSpPr>
        <p:spPr>
          <a:xfrm>
            <a:off x="593181" y="7219405"/>
            <a:ext cx="12524726" cy="280296"/>
          </a:xfrm>
          <a:prstGeom prst="rect">
            <a:avLst/>
          </a:prstGeom>
        </p:spPr>
        <p:txBody>
          <a:bodyPr vert="horz" lIns="66563" tIns="33281" rIns="66563" bIns="3328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732220"/>
            <a:endParaRPr lang="en-US" sz="728">
              <a:solidFill>
                <a:schemeClr val="tx1"/>
              </a:solidFill>
            </a:endParaRPr>
          </a:p>
          <a:p>
            <a:pPr defTabSz="732220"/>
            <a:endParaRPr lang="en-US" sz="728">
              <a:solidFill>
                <a:schemeClr val="tx1"/>
              </a:solidFill>
            </a:endParaRPr>
          </a:p>
        </p:txBody>
      </p:sp>
    </p:spTree>
    <p:extLst>
      <p:ext uri="{BB962C8B-B14F-4D97-AF65-F5344CB8AC3E}">
        <p14:creationId xmlns:p14="http://schemas.microsoft.com/office/powerpoint/2010/main" val="186409148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163551341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 black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1957495" y="172720"/>
            <a:ext cx="10938933" cy="1122680"/>
          </a:xfrm>
        </p:spPr>
        <p:txBody>
          <a:bodyPr/>
          <a:lstStyle>
            <a:lvl1pPr algn="l">
              <a:defRPr b="1"/>
            </a:lvl1pPr>
          </a:lstStyle>
          <a:p>
            <a:r>
              <a:rPr lang="en-US"/>
              <a:t>Click to edit Master title style</a:t>
            </a:r>
          </a:p>
        </p:txBody>
      </p:sp>
      <p:sp>
        <p:nvSpPr>
          <p:cNvPr id="9" name="Slide Number Placeholder 3"/>
          <p:cNvSpPr txBox="1">
            <a:spLocks/>
          </p:cNvSpPr>
          <p:nvPr userDrawn="1"/>
        </p:nvSpPr>
        <p:spPr>
          <a:xfrm>
            <a:off x="13053999" y="7337377"/>
            <a:ext cx="734820" cy="280296"/>
          </a:xfrm>
          <a:prstGeom prst="rect">
            <a:avLst/>
          </a:prstGeom>
        </p:spPr>
        <p:txBody>
          <a:bodyPr vert="horz" lIns="66563" tIns="33281" rIns="66563" bIns="33281"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961" smtClean="0"/>
              <a:pPr/>
              <a:t>‹#›</a:t>
            </a:fld>
            <a:endParaRPr lang="en-US" sz="961"/>
          </a:p>
        </p:txBody>
      </p:sp>
    </p:spTree>
    <p:extLst>
      <p:ext uri="{BB962C8B-B14F-4D97-AF65-F5344CB8AC3E}">
        <p14:creationId xmlns:p14="http://schemas.microsoft.com/office/powerpoint/2010/main" val="219198245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6521305"/>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165"/>
          </a:p>
        </p:txBody>
      </p:sp>
      <p:sp>
        <p:nvSpPr>
          <p:cNvPr id="9" name="Rectangle 8"/>
          <p:cNvSpPr/>
          <p:nvPr/>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165"/>
          </a:p>
        </p:txBody>
      </p:sp>
      <p:sp>
        <p:nvSpPr>
          <p:cNvPr id="10" name="Rectangle 9"/>
          <p:cNvSpPr/>
          <p:nvPr/>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165"/>
          </a:p>
        </p:txBody>
      </p:sp>
      <p:sp>
        <p:nvSpPr>
          <p:cNvPr id="2" name="Title 1"/>
          <p:cNvSpPr>
            <a:spLocks noGrp="1"/>
          </p:cNvSpPr>
          <p:nvPr>
            <p:ph type="ctrTitle"/>
          </p:nvPr>
        </p:nvSpPr>
        <p:spPr>
          <a:xfrm>
            <a:off x="1036320" y="2557823"/>
            <a:ext cx="11744960" cy="2705947"/>
          </a:xfrm>
        </p:spPr>
        <p:txBody>
          <a:bodyPr anchor="b"/>
          <a:lstStyle>
            <a:lvl1pPr algn="ctr">
              <a:defRPr sz="1632" b="1"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1399"/>
            </a:lvl1pPr>
            <a:lvl2pPr marL="266446" indent="0" algn="ctr">
              <a:buNone/>
              <a:defRPr sz="1165"/>
            </a:lvl2pPr>
            <a:lvl3pPr marL="532893" indent="0" algn="ctr">
              <a:buNone/>
              <a:defRPr sz="1049"/>
            </a:lvl3pPr>
            <a:lvl4pPr marL="799338" indent="0" algn="ctr">
              <a:buNone/>
              <a:defRPr sz="932"/>
            </a:lvl4pPr>
            <a:lvl5pPr marL="1065786" indent="0" algn="ctr">
              <a:buNone/>
              <a:defRPr sz="932"/>
            </a:lvl5pPr>
            <a:lvl6pPr marL="1332232" indent="0" algn="ctr">
              <a:buNone/>
              <a:defRPr sz="932"/>
            </a:lvl6pPr>
            <a:lvl7pPr marL="1598679" indent="0" algn="ctr">
              <a:buNone/>
              <a:defRPr sz="932"/>
            </a:lvl7pPr>
            <a:lvl8pPr marL="1865125" indent="0" algn="ctr">
              <a:buNone/>
              <a:defRPr sz="932"/>
            </a:lvl8pPr>
            <a:lvl9pPr marL="2131571" indent="0" algn="ctr">
              <a:buNone/>
              <a:defRPr sz="932"/>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p:nvSpPr>
        <p:spPr>
          <a:xfrm>
            <a:off x="593180" y="7337377"/>
            <a:ext cx="12524726" cy="280296"/>
          </a:xfrm>
          <a:prstGeom prst="rect">
            <a:avLst/>
          </a:prstGeom>
        </p:spPr>
        <p:txBody>
          <a:bodyPr vert="horz" lIns="48454" tIns="24227" rIns="48454" bIns="24227"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532893"/>
            <a:endParaRPr lang="en-US" sz="530">
              <a:solidFill>
                <a:srgbClr val="FF0000"/>
              </a:solidFill>
            </a:endParaRPr>
          </a:p>
        </p:txBody>
      </p:sp>
      <p:sp>
        <p:nvSpPr>
          <p:cNvPr id="13" name="Footer Placeholder 1">
            <a:extLst>
              <a:ext uri="{FF2B5EF4-FFF2-40B4-BE49-F238E27FC236}">
                <a16:creationId xmlns:a16="http://schemas.microsoft.com/office/drawing/2014/main" id="{8962A767-6ABF-47EA-8DC2-74C311E2004A}"/>
              </a:ext>
            </a:extLst>
          </p:cNvPr>
          <p:cNvSpPr txBox="1">
            <a:spLocks/>
          </p:cNvSpPr>
          <p:nvPr/>
        </p:nvSpPr>
        <p:spPr>
          <a:xfrm>
            <a:off x="646438" y="7398947"/>
            <a:ext cx="12524726" cy="280296"/>
          </a:xfrm>
          <a:prstGeom prst="rect">
            <a:avLst/>
          </a:prstGeom>
        </p:spPr>
        <p:txBody>
          <a:bodyPr vert="horz" lIns="48454" tIns="24227" rIns="48454" bIns="24227"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532893"/>
            <a:endParaRPr lang="en-US" sz="530">
              <a:solidFill>
                <a:schemeClr val="tx1"/>
              </a:solidFill>
            </a:endParaRPr>
          </a:p>
          <a:p>
            <a:r>
              <a:rPr lang="en-US" sz="530" i="1"/>
              <a:t>CONFIDENTIAL – FOR INTERNAL DISCUSSION</a:t>
            </a:r>
          </a:p>
        </p:txBody>
      </p:sp>
      <p:sp>
        <p:nvSpPr>
          <p:cNvPr id="11" name="Rectangle 10">
            <a:extLst>
              <a:ext uri="{FF2B5EF4-FFF2-40B4-BE49-F238E27FC236}">
                <a16:creationId xmlns:a16="http://schemas.microsoft.com/office/drawing/2014/main" id="{FA4ECCBF-16A4-45DC-BEAC-72249DA22B67}"/>
              </a:ext>
            </a:extLst>
          </p:cNvPr>
          <p:cNvSpPr/>
          <p:nvPr userDrawn="1"/>
        </p:nvSpPr>
        <p:spPr>
          <a:xfrm>
            <a:off x="0" y="6521305"/>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12" name="Rectangle 11">
            <a:extLst>
              <a:ext uri="{FF2B5EF4-FFF2-40B4-BE49-F238E27FC236}">
                <a16:creationId xmlns:a16="http://schemas.microsoft.com/office/drawing/2014/main" id="{8973F8EC-D7AC-44FE-9306-C2A267D9E399}"/>
              </a:ext>
            </a:extLst>
          </p:cNvPr>
          <p:cNvSpPr/>
          <p:nvPr userDrawn="1"/>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15" name="Rectangle 14">
            <a:extLst>
              <a:ext uri="{FF2B5EF4-FFF2-40B4-BE49-F238E27FC236}">
                <a16:creationId xmlns:a16="http://schemas.microsoft.com/office/drawing/2014/main" id="{38BE9E1A-64F6-45DB-8F8A-4598BA9C5F88}"/>
              </a:ext>
            </a:extLst>
          </p:cNvPr>
          <p:cNvSpPr/>
          <p:nvPr userDrawn="1"/>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16" name="Footer Placeholder 1">
            <a:extLst>
              <a:ext uri="{FF2B5EF4-FFF2-40B4-BE49-F238E27FC236}">
                <a16:creationId xmlns:a16="http://schemas.microsoft.com/office/drawing/2014/main" id="{F58EE555-AC6A-4DC0-8F6A-61921B050CF5}"/>
              </a:ext>
            </a:extLst>
          </p:cNvPr>
          <p:cNvSpPr txBox="1">
            <a:spLocks/>
          </p:cNvSpPr>
          <p:nvPr userDrawn="1"/>
        </p:nvSpPr>
        <p:spPr>
          <a:xfrm>
            <a:off x="593180" y="7337377"/>
            <a:ext cx="12524726" cy="280296"/>
          </a:xfrm>
          <a:prstGeom prst="rect">
            <a:avLst/>
          </a:prstGeom>
        </p:spPr>
        <p:txBody>
          <a:bodyPr vert="horz" lIns="66563" tIns="33281" rIns="66563" bIns="3328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732157"/>
            <a:endParaRPr lang="en-US" sz="728">
              <a:solidFill>
                <a:srgbClr val="FF0000"/>
              </a:solidFill>
            </a:endParaRPr>
          </a:p>
        </p:txBody>
      </p:sp>
      <p:sp>
        <p:nvSpPr>
          <p:cNvPr id="17" name="Footer Placeholder 1">
            <a:extLst>
              <a:ext uri="{FF2B5EF4-FFF2-40B4-BE49-F238E27FC236}">
                <a16:creationId xmlns:a16="http://schemas.microsoft.com/office/drawing/2014/main" id="{C1F45939-B40D-4D22-8104-18667206E34C}"/>
              </a:ext>
            </a:extLst>
          </p:cNvPr>
          <p:cNvSpPr txBox="1">
            <a:spLocks/>
          </p:cNvSpPr>
          <p:nvPr userDrawn="1"/>
        </p:nvSpPr>
        <p:spPr>
          <a:xfrm>
            <a:off x="8828314" y="7372577"/>
            <a:ext cx="6139543" cy="310190"/>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chemeClr val="tx1"/>
              </a:solidFill>
            </a:endParaRPr>
          </a:p>
          <a:p>
            <a:pPr marL="0" marR="0" lvl="0" indent="0" algn="ctr" defTabSz="1005849" rtl="0" eaLnBrk="1" fontAlgn="auto" latinLnBrk="0" hangingPunct="1">
              <a:lnSpc>
                <a:spcPct val="100000"/>
              </a:lnSpc>
              <a:spcBef>
                <a:spcPts val="0"/>
              </a:spcBef>
              <a:spcAft>
                <a:spcPts val="0"/>
              </a:spcAft>
              <a:buClrTx/>
              <a:buSzTx/>
              <a:buFontTx/>
              <a:buNone/>
              <a:tabLst/>
              <a:defRPr/>
            </a:pPr>
            <a:r>
              <a:rPr lang="en-US" sz="1000" i="1"/>
              <a:t>CONFIDENTIAL – FOR INTERNAL DISCUSSION</a:t>
            </a:r>
          </a:p>
        </p:txBody>
      </p:sp>
    </p:spTree>
    <p:extLst>
      <p:ext uri="{BB962C8B-B14F-4D97-AF65-F5344CB8AC3E}">
        <p14:creationId xmlns:p14="http://schemas.microsoft.com/office/powerpoint/2010/main" val="220142642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596523" y="1897446"/>
            <a:ext cx="119176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
        <p:nvSpPr>
          <p:cNvPr id="7" name="Footer Placeholder 4">
            <a:extLst>
              <a:ext uri="{FF2B5EF4-FFF2-40B4-BE49-F238E27FC236}">
                <a16:creationId xmlns:a16="http://schemas.microsoft.com/office/drawing/2014/main" id="{D50928D7-5AF1-4F72-961D-ECA9A7E785FA}"/>
              </a:ext>
            </a:extLst>
          </p:cNvPr>
          <p:cNvSpPr txBox="1">
            <a:spLocks/>
          </p:cNvSpPr>
          <p:nvPr userDrawn="1"/>
        </p:nvSpPr>
        <p:spPr>
          <a:xfrm>
            <a:off x="614116" y="7510097"/>
            <a:ext cx="12524726" cy="280296"/>
          </a:xfrm>
          <a:prstGeom prst="rect">
            <a:avLst/>
          </a:prstGeom>
        </p:spPr>
        <p:txBody>
          <a:bodyPr vert="horz" lIns="100584" tIns="50292" rIns="100584" bIns="50292" rtlCol="0" anchor="b"/>
          <a:lstStyle>
            <a:defPPr>
              <a:defRPr lang="en-US"/>
            </a:defPPr>
            <a:lvl1pPr marL="0" algn="ctr" defTabSz="914400" rtl="0" eaLnBrk="1" latinLnBrk="0" hangingPunct="1">
              <a:defRPr sz="10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a:p>
        </p:txBody>
      </p:sp>
    </p:spTree>
    <p:extLst>
      <p:ext uri="{BB962C8B-B14F-4D97-AF65-F5344CB8AC3E}">
        <p14:creationId xmlns:p14="http://schemas.microsoft.com/office/powerpoint/2010/main" val="34725099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A33F319-49EE-4F3A-BF99-6261EAE08844}"/>
              </a:ext>
            </a:extLst>
          </p:cNvPr>
          <p:cNvGraphicFramePr>
            <a:graphicFrameLocks noChangeAspect="1"/>
          </p:cNvGraphicFramePr>
          <p:nvPr userDrawn="1">
            <p:custDataLst>
              <p:tags r:id="rId1"/>
            </p:custDataLst>
            <p:extLst>
              <p:ext uri="{D42A27DB-BD31-4B8C-83A1-F6EECF244321}">
                <p14:modId xmlns:p14="http://schemas.microsoft.com/office/powerpoint/2010/main" val="20170862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5" name="Object 4" hidden="1">
                        <a:extLst>
                          <a:ext uri="{FF2B5EF4-FFF2-40B4-BE49-F238E27FC236}">
                            <a16:creationId xmlns:a16="http://schemas.microsoft.com/office/drawing/2014/main" id="{7A33F319-49EE-4F3A-BF99-6261EAE088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lvl1pPr>
              <a:defRPr sz="2400">
                <a:latin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303999006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314573438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419AD45-6560-4B0A-B828-FAAAE84C043C}"/>
              </a:ext>
            </a:extLst>
          </p:cNvPr>
          <p:cNvGraphicFramePr>
            <a:graphicFrameLocks noChangeAspect="1"/>
          </p:cNvGraphicFramePr>
          <p:nvPr userDrawn="1">
            <p:custDataLst>
              <p:tags r:id="rId1"/>
            </p:custDataLst>
            <p:extLst>
              <p:ext uri="{D42A27DB-BD31-4B8C-83A1-F6EECF244321}">
                <p14:modId xmlns:p14="http://schemas.microsoft.com/office/powerpoint/2010/main" val="26266654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 name="Object 3" hidden="1">
                        <a:extLst>
                          <a:ext uri="{FF2B5EF4-FFF2-40B4-BE49-F238E27FC236}">
                            <a16:creationId xmlns:a16="http://schemas.microsoft.com/office/drawing/2014/main" id="{5419AD45-6560-4B0A-B828-FAAAE84C043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lvl1pPr>
              <a:defRPr sz="2400">
                <a:latin typeface="Arial" panose="020B0604020202020204" pitchFamily="34" charset="0"/>
              </a:defRPr>
            </a:lvl1pPr>
          </a:lstStyle>
          <a:p>
            <a:r>
              <a:rPr lang="en-US"/>
              <a:t>Click to edit Master title style</a:t>
            </a:r>
          </a:p>
        </p:txBody>
      </p:sp>
      <p:sp>
        <p:nvSpPr>
          <p:cNvPr id="5" name="Slide Number Placeholder 4"/>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359091095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111581961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Title - black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1957495" y="172720"/>
            <a:ext cx="10938933" cy="1122680"/>
          </a:xfrm>
        </p:spPr>
        <p:txBody>
          <a:bodyPr/>
          <a:lstStyle>
            <a:lvl1pPr algn="l">
              <a:defRPr b="1"/>
            </a:lvl1pPr>
          </a:lstStyle>
          <a:p>
            <a:r>
              <a:rPr lang="en-US"/>
              <a:t>Click to edit Master title style</a:t>
            </a:r>
          </a:p>
        </p:txBody>
      </p:sp>
      <p:sp>
        <p:nvSpPr>
          <p:cNvPr id="9" name="Slide Number Placeholder 3"/>
          <p:cNvSpPr txBox="1">
            <a:spLocks/>
          </p:cNvSpPr>
          <p:nvPr/>
        </p:nvSpPr>
        <p:spPr>
          <a:xfrm>
            <a:off x="13053997" y="7337377"/>
            <a:ext cx="734820" cy="280296"/>
          </a:xfrm>
          <a:prstGeom prst="rect">
            <a:avLst/>
          </a:prstGeom>
        </p:spPr>
        <p:txBody>
          <a:bodyPr vert="horz" lIns="48454" tIns="24227" rIns="48454" bIns="24227"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700" smtClean="0"/>
              <a:pPr/>
              <a:t>‹#›</a:t>
            </a:fld>
            <a:endParaRPr lang="en-US" sz="700"/>
          </a:p>
        </p:txBody>
      </p:sp>
      <p:sp>
        <p:nvSpPr>
          <p:cNvPr id="8" name="Slide Number Placeholder 3">
            <a:extLst>
              <a:ext uri="{FF2B5EF4-FFF2-40B4-BE49-F238E27FC236}">
                <a16:creationId xmlns:a16="http://schemas.microsoft.com/office/drawing/2014/main" id="{1861A579-2BFD-4FFA-AAC6-C8331ABFBB1F}"/>
              </a:ext>
            </a:extLst>
          </p:cNvPr>
          <p:cNvSpPr txBox="1">
            <a:spLocks/>
          </p:cNvSpPr>
          <p:nvPr userDrawn="1"/>
        </p:nvSpPr>
        <p:spPr>
          <a:xfrm>
            <a:off x="13053997" y="7337377"/>
            <a:ext cx="734820" cy="280296"/>
          </a:xfrm>
          <a:prstGeom prst="rect">
            <a:avLst/>
          </a:prstGeom>
        </p:spPr>
        <p:txBody>
          <a:bodyPr vert="horz" lIns="66563" tIns="33281" rIns="66563" bIns="33281"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961" smtClean="0"/>
              <a:pPr/>
              <a:t>‹#›</a:t>
            </a:fld>
            <a:endParaRPr lang="en-US" sz="961"/>
          </a:p>
        </p:txBody>
      </p:sp>
    </p:spTree>
    <p:extLst>
      <p:ext uri="{BB962C8B-B14F-4D97-AF65-F5344CB8AC3E}">
        <p14:creationId xmlns:p14="http://schemas.microsoft.com/office/powerpoint/2010/main" val="175815555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6521305"/>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p>
        </p:txBody>
      </p:sp>
      <p:sp>
        <p:nvSpPr>
          <p:cNvPr id="9" name="Rectangle 8"/>
          <p:cNvSpPr/>
          <p:nvPr userDrawn="1"/>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p>
        </p:txBody>
      </p:sp>
      <p:sp>
        <p:nvSpPr>
          <p:cNvPr id="10" name="Rectangle 9"/>
          <p:cNvSpPr/>
          <p:nvPr userDrawn="1"/>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p>
        </p:txBody>
      </p:sp>
      <p:sp>
        <p:nvSpPr>
          <p:cNvPr id="2" name="Title 1"/>
          <p:cNvSpPr>
            <a:spLocks noGrp="1"/>
          </p:cNvSpPr>
          <p:nvPr>
            <p:ph type="ctrTitle"/>
          </p:nvPr>
        </p:nvSpPr>
        <p:spPr>
          <a:xfrm>
            <a:off x="1036320" y="2557823"/>
            <a:ext cx="11744960" cy="2705947"/>
          </a:xfrm>
        </p:spPr>
        <p:txBody>
          <a:bodyPr anchor="b"/>
          <a:lstStyle>
            <a:lvl1pPr algn="ctr">
              <a:defRPr sz="3080" b="1"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2641"/>
            </a:lvl1pPr>
            <a:lvl2pPr marL="502936" indent="0" algn="ctr">
              <a:buNone/>
              <a:defRPr sz="2200"/>
            </a:lvl2pPr>
            <a:lvl3pPr marL="1005873" indent="0" algn="ctr">
              <a:buNone/>
              <a:defRPr sz="1980"/>
            </a:lvl3pPr>
            <a:lvl4pPr marL="1508809" indent="0" algn="ctr">
              <a:buNone/>
              <a:defRPr sz="1760"/>
            </a:lvl4pPr>
            <a:lvl5pPr marL="2011747" indent="0" algn="ctr">
              <a:buNone/>
              <a:defRPr sz="1760"/>
            </a:lvl5pPr>
            <a:lvl6pPr marL="2514683" indent="0" algn="ctr">
              <a:buNone/>
              <a:defRPr sz="1760"/>
            </a:lvl6pPr>
            <a:lvl7pPr marL="3017620" indent="0" algn="ctr">
              <a:buNone/>
              <a:defRPr sz="1760"/>
            </a:lvl7pPr>
            <a:lvl8pPr marL="3520556" indent="0" algn="ctr">
              <a:buNone/>
              <a:defRPr sz="1760"/>
            </a:lvl8pPr>
            <a:lvl9pPr marL="4023494" indent="0" algn="ctr">
              <a:buNone/>
              <a:defRPr sz="1760"/>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1"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73"/>
            <a:endParaRPr lang="en-US" sz="1000">
              <a:solidFill>
                <a:srgbClr val="FF0000"/>
              </a:solidFill>
            </a:endParaRPr>
          </a:p>
        </p:txBody>
      </p:sp>
      <p:sp>
        <p:nvSpPr>
          <p:cNvPr id="13" name="Footer Placeholder 1">
            <a:extLst>
              <a:ext uri="{FF2B5EF4-FFF2-40B4-BE49-F238E27FC236}">
                <a16:creationId xmlns:a16="http://schemas.microsoft.com/office/drawing/2014/main" id="{8962A767-6ABF-47EA-8DC2-74C311E2004A}"/>
              </a:ext>
            </a:extLst>
          </p:cNvPr>
          <p:cNvSpPr txBox="1">
            <a:spLocks/>
          </p:cNvSpPr>
          <p:nvPr userDrawn="1"/>
        </p:nvSpPr>
        <p:spPr>
          <a:xfrm>
            <a:off x="7896321" y="7348996"/>
            <a:ext cx="5921279"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73"/>
            <a:endParaRPr lang="en-US" sz="1000">
              <a:solidFill>
                <a:schemeClr val="tx1"/>
              </a:solidFill>
            </a:endParaRPr>
          </a:p>
          <a:p>
            <a:r>
              <a:rPr lang="en-US" sz="1000" i="1"/>
              <a:t>CONFIDENTIAL – FOR INTERNAL DISCUSSION</a:t>
            </a:r>
          </a:p>
        </p:txBody>
      </p:sp>
    </p:spTree>
    <p:extLst>
      <p:ext uri="{BB962C8B-B14F-4D97-AF65-F5344CB8AC3E}">
        <p14:creationId xmlns:p14="http://schemas.microsoft.com/office/powerpoint/2010/main" val="200987592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053998" y="7337377"/>
            <a:ext cx="734820" cy="280296"/>
          </a:xfrm>
          <a:prstGeom prst="rect">
            <a:avLst/>
          </a:prstGeom>
        </p:spPr>
        <p:txBody>
          <a:bodyPr/>
          <a:lstStyle/>
          <a:p>
            <a:fld id="{2F12EBB6-D8A3-430D-BC41-FBCBB6B36320}" type="slidenum">
              <a:rPr lang="en-US" smtClean="0"/>
              <a:t>‹#›</a:t>
            </a:fld>
            <a:endParaRPr lang="en-US"/>
          </a:p>
        </p:txBody>
      </p:sp>
      <p:sp>
        <p:nvSpPr>
          <p:cNvPr id="7" name="Footer Placeholder 4">
            <a:extLst>
              <a:ext uri="{FF2B5EF4-FFF2-40B4-BE49-F238E27FC236}">
                <a16:creationId xmlns:a16="http://schemas.microsoft.com/office/drawing/2014/main" id="{D50928D7-5AF1-4F72-961D-ECA9A7E785FA}"/>
              </a:ext>
            </a:extLst>
          </p:cNvPr>
          <p:cNvSpPr txBox="1">
            <a:spLocks/>
          </p:cNvSpPr>
          <p:nvPr userDrawn="1"/>
        </p:nvSpPr>
        <p:spPr>
          <a:xfrm>
            <a:off x="646437" y="7772400"/>
            <a:ext cx="12524726" cy="280296"/>
          </a:xfrm>
          <a:prstGeom prst="rect">
            <a:avLst/>
          </a:prstGeom>
        </p:spPr>
        <p:txBody>
          <a:bodyPr vert="horz" lIns="100584" tIns="50292" rIns="100584" bIns="50292" rtlCol="0" anchor="b"/>
          <a:lstStyle>
            <a:defPPr>
              <a:defRPr lang="en-US"/>
            </a:defPPr>
            <a:lvl1pPr marL="0" algn="ctr" defTabSz="914400" rtl="0" eaLnBrk="1" latinLnBrk="0" hangingPunct="1">
              <a:defRPr sz="10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00"/>
          </a:p>
        </p:txBody>
      </p:sp>
    </p:spTree>
    <p:extLst>
      <p:ext uri="{BB962C8B-B14F-4D97-AF65-F5344CB8AC3E}">
        <p14:creationId xmlns:p14="http://schemas.microsoft.com/office/powerpoint/2010/main" val="1937878930"/>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13053998"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251632819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xfrm>
            <a:off x="13053998" y="7337377"/>
            <a:ext cx="734820" cy="280296"/>
          </a:xfrm>
          <a:prstGeom prst="rect">
            <a:avLst/>
          </a:prstGeom>
        </p:spPr>
        <p:txBody>
          <a:bodyPr/>
          <a:lstStyle/>
          <a:p>
            <a:fld id="{2F12EBB6-D8A3-430D-BC41-FBCBB6B36320}" type="slidenum">
              <a:rPr lang="en-US" smtClean="0"/>
              <a:t>‹#›</a:t>
            </a:fld>
            <a:endParaRPr lang="en-US"/>
          </a:p>
        </p:txBody>
      </p:sp>
      <p:sp>
        <p:nvSpPr>
          <p:cNvPr id="6" name="Footer Placeholder 1">
            <a:extLst>
              <a:ext uri="{FF2B5EF4-FFF2-40B4-BE49-F238E27FC236}">
                <a16:creationId xmlns:a16="http://schemas.microsoft.com/office/drawing/2014/main" id="{91CC7D34-6342-41F2-BDB3-8EB133AB6797}"/>
              </a:ext>
            </a:extLst>
          </p:cNvPr>
          <p:cNvSpPr txBox="1">
            <a:spLocks/>
          </p:cNvSpPr>
          <p:nvPr userDrawn="1"/>
        </p:nvSpPr>
        <p:spPr>
          <a:xfrm>
            <a:off x="529272" y="7197229"/>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73"/>
            <a:endParaRPr lang="en-US" sz="1000">
              <a:solidFill>
                <a:schemeClr val="tx1"/>
              </a:solidFill>
            </a:endParaRPr>
          </a:p>
          <a:p>
            <a:pPr defTabSz="1005873"/>
            <a:endParaRPr lang="en-US" sz="1000">
              <a:solidFill>
                <a:schemeClr val="tx1"/>
              </a:solidFill>
            </a:endParaRPr>
          </a:p>
        </p:txBody>
      </p:sp>
    </p:spTree>
    <p:extLst>
      <p:ext uri="{BB962C8B-B14F-4D97-AF65-F5344CB8AC3E}">
        <p14:creationId xmlns:p14="http://schemas.microsoft.com/office/powerpoint/2010/main" val="384737242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053998"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74531399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949960" y="2069042"/>
            <a:ext cx="58724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181516360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 black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1957495" y="172720"/>
            <a:ext cx="10938933" cy="1122680"/>
          </a:xfrm>
        </p:spPr>
        <p:txBody>
          <a:bodyPr/>
          <a:lstStyle>
            <a:lvl1pPr algn="l">
              <a:defRPr b="1"/>
            </a:lvl1pPr>
          </a:lstStyle>
          <a:p>
            <a:r>
              <a:rPr lang="en-US"/>
              <a:t>Click to edit Master title style</a:t>
            </a:r>
          </a:p>
        </p:txBody>
      </p:sp>
      <p:sp>
        <p:nvSpPr>
          <p:cNvPr id="9" name="Slide Number Placeholder 3"/>
          <p:cNvSpPr txBox="1">
            <a:spLocks/>
          </p:cNvSpPr>
          <p:nvPr userDrawn="1"/>
        </p:nvSpPr>
        <p:spPr>
          <a:xfrm>
            <a:off x="13053998" y="7337377"/>
            <a:ext cx="734820" cy="280296"/>
          </a:xfrm>
          <a:prstGeom prst="rect">
            <a:avLst/>
          </a:prstGeom>
        </p:spPr>
        <p:txBody>
          <a:bodyPr vert="horz" lIns="91440" tIns="45720" rIns="91440" bIns="45720"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1320" smtClean="0"/>
              <a:pPr/>
              <a:t>‹#›</a:t>
            </a:fld>
            <a:endParaRPr lang="en-US" sz="1320"/>
          </a:p>
        </p:txBody>
      </p:sp>
    </p:spTree>
    <p:extLst>
      <p:ext uri="{BB962C8B-B14F-4D97-AF65-F5344CB8AC3E}">
        <p14:creationId xmlns:p14="http://schemas.microsoft.com/office/powerpoint/2010/main" val="2493490662"/>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43239C-D2D1-4523-80D9-ABCAF4712C49}"/>
              </a:ext>
            </a:extLst>
          </p:cNvPr>
          <p:cNvGraphicFramePr>
            <a:graphicFrameLocks noChangeAspect="1"/>
          </p:cNvGraphicFramePr>
          <p:nvPr userDrawn="1">
            <p:custDataLst>
              <p:tags r:id="rId1"/>
            </p:custDataLst>
            <p:extLst>
              <p:ext uri="{D42A27DB-BD31-4B8C-83A1-F6EECF244321}">
                <p14:modId xmlns:p14="http://schemas.microsoft.com/office/powerpoint/2010/main" val="21334096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5043239C-D2D1-4523-80D9-ABCAF4712C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8CB3171-AAD6-47A7-8E80-DE3B41ED7B4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1" i="0" baseline="0">
              <a:latin typeface="Arial" panose="020B0604020202020204" pitchFamily="34" charset="0"/>
              <a:ea typeface="+mj-ea"/>
              <a:cs typeface="+mj-cs"/>
              <a:sym typeface="Arial" panose="020B0604020202020204" pitchFamily="34" charset="0"/>
            </a:endParaRPr>
          </a:p>
        </p:txBody>
      </p:sp>
      <p:sp>
        <p:nvSpPr>
          <p:cNvPr id="7" name="Rectangle 6"/>
          <p:cNvSpPr/>
          <p:nvPr userDrawn="1"/>
        </p:nvSpPr>
        <p:spPr>
          <a:xfrm>
            <a:off x="0" y="6521305"/>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9" name="Rectangle 8"/>
          <p:cNvSpPr/>
          <p:nvPr userDrawn="1"/>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10" name="Rectangle 9"/>
          <p:cNvSpPr/>
          <p:nvPr userDrawn="1"/>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2" name="Title 1"/>
          <p:cNvSpPr>
            <a:spLocks noGrp="1"/>
          </p:cNvSpPr>
          <p:nvPr>
            <p:ph type="ctrTitle"/>
          </p:nvPr>
        </p:nvSpPr>
        <p:spPr>
          <a:xfrm>
            <a:off x="1036320" y="2557823"/>
            <a:ext cx="11744960" cy="2705947"/>
          </a:xfrm>
        </p:spPr>
        <p:txBody>
          <a:bodyPr vert="horz" anchor="b"/>
          <a:lstStyle>
            <a:lvl1pPr algn="ctr">
              <a:defRPr sz="3080" b="1" cap="all" baseline="0">
                <a:solidFill>
                  <a:schemeClr val="tx2"/>
                </a:solidFill>
                <a:latin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2640">
                <a:latin typeface="Arial" panose="020B0604020202020204" pitchFamily="34" charset="0"/>
              </a:defRPr>
            </a:lvl1pPr>
            <a:lvl2pPr marL="502924" indent="0" algn="ctr">
              <a:buNone/>
              <a:defRPr sz="2200"/>
            </a:lvl2pPr>
            <a:lvl3pPr marL="1005849" indent="0" algn="ctr">
              <a:buNone/>
              <a:defRPr sz="1980"/>
            </a:lvl3pPr>
            <a:lvl4pPr marL="1508773" indent="0" algn="ctr">
              <a:buNone/>
              <a:defRPr sz="1760"/>
            </a:lvl4pPr>
            <a:lvl5pPr marL="2011699" indent="0" algn="ctr">
              <a:buNone/>
              <a:defRPr sz="1760"/>
            </a:lvl5pPr>
            <a:lvl6pPr marL="2514623" indent="0" algn="ctr">
              <a:buNone/>
              <a:defRPr sz="1760"/>
            </a:lvl6pPr>
            <a:lvl7pPr marL="3017548" indent="0" algn="ctr">
              <a:buNone/>
              <a:defRPr sz="1760"/>
            </a:lvl7pPr>
            <a:lvl8pPr marL="3520472" indent="0" algn="ctr">
              <a:buNone/>
              <a:defRPr sz="1760"/>
            </a:lvl8pPr>
            <a:lvl9pPr marL="4023397" indent="0" algn="ctr">
              <a:buNone/>
              <a:defRPr sz="1760"/>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0"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rgbClr val="FF0000"/>
              </a:solidFill>
              <a:latin typeface="Arial" panose="020B0604020202020204" pitchFamily="34" charset="0"/>
            </a:endParaRPr>
          </a:p>
        </p:txBody>
      </p:sp>
      <p:sp>
        <p:nvSpPr>
          <p:cNvPr id="11" name="Rectangle 10">
            <a:extLst>
              <a:ext uri="{FF2B5EF4-FFF2-40B4-BE49-F238E27FC236}">
                <a16:creationId xmlns:a16="http://schemas.microsoft.com/office/drawing/2014/main" id="{BF6E22D7-DBAF-471E-8757-A11E08D68D6A}"/>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light&#10;&#10;Description automatically generated">
            <a:extLst>
              <a:ext uri="{FF2B5EF4-FFF2-40B4-BE49-F238E27FC236}">
                <a16:creationId xmlns:a16="http://schemas.microsoft.com/office/drawing/2014/main" id="{F97A2B2F-1EB6-4FE6-9388-37E85DC040B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3131407" y="154285"/>
            <a:ext cx="627253" cy="654024"/>
          </a:xfrm>
          <a:prstGeom prst="rect">
            <a:avLst/>
          </a:prstGeom>
        </p:spPr>
      </p:pic>
    </p:spTree>
    <p:extLst>
      <p:ext uri="{BB962C8B-B14F-4D97-AF65-F5344CB8AC3E}">
        <p14:creationId xmlns:p14="http://schemas.microsoft.com/office/powerpoint/2010/main" val="5672622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BC4B034-885A-4126-B33E-C4AE10428931}"/>
              </a:ext>
            </a:extLst>
          </p:cNvPr>
          <p:cNvGraphicFramePr>
            <a:graphicFrameLocks noChangeAspect="1"/>
          </p:cNvGraphicFramePr>
          <p:nvPr userDrawn="1">
            <p:custDataLst>
              <p:tags r:id="rId1"/>
            </p:custDataLst>
            <p:extLst>
              <p:ext uri="{D42A27DB-BD31-4B8C-83A1-F6EECF244321}">
                <p14:modId xmlns:p14="http://schemas.microsoft.com/office/powerpoint/2010/main" val="20200590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BBC4B034-885A-4126-B33E-C4AE104289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A9ABEDD-732C-441A-9521-22C2220521E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E78E9B56-B41C-49BB-A042-92E500F2B886}"/>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2375423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E0EC74E-BE72-4082-B871-315A28454E5D}"/>
              </a:ext>
            </a:extLst>
          </p:cNvPr>
          <p:cNvGraphicFramePr>
            <a:graphicFrameLocks noChangeAspect="1"/>
          </p:cNvGraphicFramePr>
          <p:nvPr userDrawn="1">
            <p:custDataLst>
              <p:tags r:id="rId1"/>
            </p:custDataLst>
            <p:extLst>
              <p:ext uri="{D42A27DB-BD31-4B8C-83A1-F6EECF244321}">
                <p14:modId xmlns:p14="http://schemas.microsoft.com/office/powerpoint/2010/main" val="5510316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6" name="Object 5" hidden="1">
                        <a:extLst>
                          <a:ext uri="{FF2B5EF4-FFF2-40B4-BE49-F238E27FC236}">
                            <a16:creationId xmlns:a16="http://schemas.microsoft.com/office/drawing/2014/main" id="{7E0EC74E-BE72-4082-B871-315A28454E5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F7FD2F40-7E0F-48A0-83AC-7A65C7D6C3E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FA0C17D4-427C-4299-80A4-0113CDDD573F}"/>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39756036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800B009-8842-4374-B9D5-78C3A5F31376}"/>
              </a:ext>
            </a:extLst>
          </p:cNvPr>
          <p:cNvGraphicFramePr>
            <a:graphicFrameLocks noChangeAspect="1"/>
          </p:cNvGraphicFramePr>
          <p:nvPr userDrawn="1">
            <p:custDataLst>
              <p:tags r:id="rId1"/>
            </p:custDataLst>
            <p:extLst>
              <p:ext uri="{D42A27DB-BD31-4B8C-83A1-F6EECF244321}">
                <p14:modId xmlns:p14="http://schemas.microsoft.com/office/powerpoint/2010/main" val="21237896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4" name="Object 3" hidden="1">
                        <a:extLst>
                          <a:ext uri="{FF2B5EF4-FFF2-40B4-BE49-F238E27FC236}">
                            <a16:creationId xmlns:a16="http://schemas.microsoft.com/office/drawing/2014/main" id="{9800B009-8842-4374-B9D5-78C3A5F313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F9EE8FD-6CC8-4F41-9F86-CAA50DB5400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8" name="Slide Number Placeholder 7">
            <a:extLst>
              <a:ext uri="{FF2B5EF4-FFF2-40B4-BE49-F238E27FC236}">
                <a16:creationId xmlns:a16="http://schemas.microsoft.com/office/drawing/2014/main" id="{77CE5CF9-9C00-40B0-8EA1-4D2E58A726C0}"/>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35563440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3A8D0DA-4165-42C6-918C-D2A30AE79887}"/>
              </a:ext>
            </a:extLst>
          </p:cNvPr>
          <p:cNvGraphicFramePr>
            <a:graphicFrameLocks noChangeAspect="1"/>
          </p:cNvGraphicFramePr>
          <p:nvPr userDrawn="1">
            <p:custDataLst>
              <p:tags r:id="rId1"/>
            </p:custDataLst>
            <p:extLst>
              <p:ext uri="{D42A27DB-BD31-4B8C-83A1-F6EECF244321}">
                <p14:modId xmlns:p14="http://schemas.microsoft.com/office/powerpoint/2010/main" val="19596655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 name="Object 1" hidden="1">
                        <a:extLst>
                          <a:ext uri="{FF2B5EF4-FFF2-40B4-BE49-F238E27FC236}">
                            <a16:creationId xmlns:a16="http://schemas.microsoft.com/office/drawing/2014/main" id="{83A8D0DA-4165-42C6-918C-D2A30AE79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Slide Number Placeholder 2">
            <a:extLst>
              <a:ext uri="{FF2B5EF4-FFF2-40B4-BE49-F238E27FC236}">
                <a16:creationId xmlns:a16="http://schemas.microsoft.com/office/drawing/2014/main" id="{15F56442-3445-4C73-AE71-139A9DF88D63}"/>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9512124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889C3-B526-4154-9E2C-63AB97E2DD82}"/>
              </a:ext>
            </a:extLst>
          </p:cNvPr>
          <p:cNvSpPr>
            <a:spLocks noGrp="1"/>
          </p:cNvSpPr>
          <p:nvPr>
            <p:ph type="title"/>
          </p:nvPr>
        </p:nvSpPr>
        <p:spPr>
          <a:xfrm>
            <a:off x="951760" y="518160"/>
            <a:ext cx="4456535" cy="1813560"/>
          </a:xfrm>
        </p:spPr>
        <p:txBody>
          <a:bodyPr anchor="b"/>
          <a:lstStyle>
            <a:lvl1pPr>
              <a:defRPr sz="3627"/>
            </a:lvl1pPr>
          </a:lstStyle>
          <a:p>
            <a:r>
              <a:rPr lang="en-US"/>
              <a:t>Click to edit Master title style</a:t>
            </a:r>
          </a:p>
        </p:txBody>
      </p:sp>
      <p:sp>
        <p:nvSpPr>
          <p:cNvPr id="3" name="Content Placeholder 2">
            <a:extLst>
              <a:ext uri="{FF2B5EF4-FFF2-40B4-BE49-F238E27FC236}">
                <a16:creationId xmlns:a16="http://schemas.microsoft.com/office/drawing/2014/main" id="{56D1F09E-76EE-4924-B0F5-0CFFA1859536}"/>
              </a:ext>
            </a:extLst>
          </p:cNvPr>
          <p:cNvSpPr>
            <a:spLocks noGrp="1"/>
          </p:cNvSpPr>
          <p:nvPr>
            <p:ph idx="1"/>
          </p:nvPr>
        </p:nvSpPr>
        <p:spPr>
          <a:xfrm>
            <a:off x="5874280" y="1119082"/>
            <a:ext cx="699516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E25721-AB81-4FA9-B5CA-3152D3D9AC0F}"/>
              </a:ext>
            </a:extLst>
          </p:cNvPr>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a:extLst>
              <a:ext uri="{FF2B5EF4-FFF2-40B4-BE49-F238E27FC236}">
                <a16:creationId xmlns:a16="http://schemas.microsoft.com/office/drawing/2014/main" id="{0DBE25F0-B61E-406A-A4B2-B5335A39FB9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643A91B-2CFA-440B-B50C-F9343839EF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A58713-BC66-42C6-80BD-BD28FE871B68}"/>
              </a:ext>
            </a:extLst>
          </p:cNvPr>
          <p:cNvSpPr>
            <a:spLocks noGrp="1"/>
          </p:cNvSpPr>
          <p:nvPr>
            <p:ph type="sldNum" sz="quarter" idx="12"/>
          </p:nvPr>
        </p:nvSpPr>
        <p:spPr>
          <a:xfrm>
            <a:off x="13322299" y="7208629"/>
            <a:ext cx="397723" cy="413808"/>
          </a:xfrm>
          <a:prstGeom prst="rect">
            <a:avLst/>
          </a:prstGeom>
        </p:spPr>
        <p:txBody>
          <a:bodyPr/>
          <a:lstStyle/>
          <a:p>
            <a:fld id="{3588A8DF-2272-4259-9CEA-B68D900CE48B}" type="slidenum">
              <a:rPr lang="en-US" smtClean="0"/>
              <a:t>‹#›</a:t>
            </a:fld>
            <a:endParaRPr lang="en-US"/>
          </a:p>
        </p:txBody>
      </p:sp>
    </p:spTree>
    <p:extLst>
      <p:ext uri="{BB962C8B-B14F-4D97-AF65-F5344CB8AC3E}">
        <p14:creationId xmlns:p14="http://schemas.microsoft.com/office/powerpoint/2010/main" val="39062023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0178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Subhead,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a:xfrm>
            <a:off x="1646752" y="2569506"/>
            <a:ext cx="11943710" cy="4273044"/>
          </a:xfrm>
        </p:spPr>
        <p:txBody>
          <a:bodyPr/>
          <a:lstStyle>
            <a:lvl1pPr>
              <a:defRPr sz="3173">
                <a:latin typeface="Arial" panose="020B0604020202020204" pitchFamily="34" charset="0"/>
                <a:cs typeface="Arial" panose="020B0604020202020204" pitchFamily="34" charset="0"/>
              </a:defRPr>
            </a:lvl1pPr>
            <a:lvl2pPr marL="777217" indent="-259072">
              <a:buFont typeface="Calibri" panose="020F0502020204030204" pitchFamily="34" charset="0"/>
              <a:buChar cha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97F73F1-B8F7-4BB3-88D4-170B4A6BC643}" type="datetimeFigureOut">
              <a:rPr lang="en-US" smtClean="0"/>
              <a:pPr/>
              <a:t>9/23/2025</a:t>
            </a:fld>
            <a:endParaRPr lang="en-US"/>
          </a:p>
        </p:txBody>
      </p:sp>
      <p:sp>
        <p:nvSpPr>
          <p:cNvPr id="5" name="Footer Placeholder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ide Number Placeholder 5"/>
          <p:cNvSpPr>
            <a:spLocks noGrp="1"/>
          </p:cNvSpPr>
          <p:nvPr>
            <p:ph type="sldNum" sz="quarter" idx="12"/>
          </p:nvPr>
        </p:nvSpPr>
        <p:spPr>
          <a:xfrm>
            <a:off x="13322299" y="7208629"/>
            <a:ext cx="397723" cy="413808"/>
          </a:xfrm>
          <a:prstGeom prst="rect">
            <a:avLst/>
          </a:prstGeom>
        </p:spPr>
        <p:txBody>
          <a:bodyPr/>
          <a:lstStyle>
            <a:lvl1pPr>
              <a:defRPr>
                <a:latin typeface="Arial" panose="020B0604020202020204" pitchFamily="34" charset="0"/>
                <a:cs typeface="Arial" panose="020B0604020202020204" pitchFamily="34" charset="0"/>
              </a:defRPr>
            </a:lvl1pPr>
          </a:lstStyle>
          <a:p>
            <a:fld id="{A5B56432-4C90-4F05-B8D0-B4F6788E1284}" type="slidenum">
              <a:rPr lang="en-US" smtClean="0"/>
              <a:pPr/>
              <a:t>‹#›</a:t>
            </a:fld>
            <a:endParaRPr lang="en-US"/>
          </a:p>
        </p:txBody>
      </p:sp>
      <p:sp>
        <p:nvSpPr>
          <p:cNvPr id="7" name="Text Placeholder 2">
            <a:extLst>
              <a:ext uri="{FF2B5EF4-FFF2-40B4-BE49-F238E27FC236}">
                <a16:creationId xmlns:a16="http://schemas.microsoft.com/office/drawing/2014/main" id="{9B686062-30CF-4E3B-9C9A-884EA8FAA2CD}"/>
              </a:ext>
            </a:extLst>
          </p:cNvPr>
          <p:cNvSpPr>
            <a:spLocks noGrp="1"/>
          </p:cNvSpPr>
          <p:nvPr>
            <p:ph type="body" idx="13"/>
          </p:nvPr>
        </p:nvSpPr>
        <p:spPr>
          <a:xfrm>
            <a:off x="1646753" y="1159266"/>
            <a:ext cx="11943709" cy="1211496"/>
          </a:xfrm>
        </p:spPr>
        <p:txBody>
          <a:bodyPr anchor="ctr">
            <a:normAutofit/>
          </a:bodyPr>
          <a:lstStyle>
            <a:lvl1pPr marL="0" indent="0" algn="l" defTabSz="518145" rtl="0" eaLnBrk="1" fontAlgn="base" hangingPunct="1">
              <a:lnSpc>
                <a:spcPct val="100000"/>
              </a:lnSpc>
              <a:spcBef>
                <a:spcPct val="0"/>
              </a:spcBef>
              <a:spcAft>
                <a:spcPct val="0"/>
              </a:spcAft>
              <a:buNone/>
              <a:defRPr lang="en-US" sz="3400" b="1" kern="1200" dirty="0" smtClean="0">
                <a:solidFill>
                  <a:srgbClr val="EEA420"/>
                </a:solidFill>
                <a:latin typeface="Arial" panose="020B0604020202020204" pitchFamily="34" charset="0"/>
                <a:ea typeface="MS PGothic" panose="020B0600070205080204" pitchFamily="34" charset="-128"/>
                <a:cs typeface="Arial" panose="020B0604020202020204" pitchFamily="34" charset="0"/>
              </a:defRPr>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Edit Master text styles</a:t>
            </a:r>
          </a:p>
        </p:txBody>
      </p:sp>
    </p:spTree>
    <p:extLst>
      <p:ext uri="{BB962C8B-B14F-4D97-AF65-F5344CB8AC3E}">
        <p14:creationId xmlns:p14="http://schemas.microsoft.com/office/powerpoint/2010/main" val="31371494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43239C-D2D1-4523-80D9-ABCAF4712C49}"/>
              </a:ext>
            </a:extLst>
          </p:cNvPr>
          <p:cNvGraphicFramePr>
            <a:graphicFrameLocks noChangeAspect="1"/>
          </p:cNvGraphicFramePr>
          <p:nvPr userDrawn="1">
            <p:custDataLst>
              <p:tags r:id="rId1"/>
            </p:custDataLst>
            <p:extLst>
              <p:ext uri="{D42A27DB-BD31-4B8C-83A1-F6EECF244321}">
                <p14:modId xmlns:p14="http://schemas.microsoft.com/office/powerpoint/2010/main" val="113806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5043239C-D2D1-4523-80D9-ABCAF4712C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8CB3171-AAD6-47A7-8E80-DE3B41ED7B4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1"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ctrTitle"/>
          </p:nvPr>
        </p:nvSpPr>
        <p:spPr>
          <a:xfrm>
            <a:off x="1036320" y="2557823"/>
            <a:ext cx="11744960" cy="2705947"/>
          </a:xfrm>
        </p:spPr>
        <p:txBody>
          <a:bodyPr vert="horz" anchor="b"/>
          <a:lstStyle>
            <a:lvl1pPr algn="ctr">
              <a:defRPr sz="3080" b="1" cap="all" baseline="0">
                <a:solidFill>
                  <a:schemeClr val="tx2"/>
                </a:solidFill>
                <a:latin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2640">
                <a:latin typeface="Arial" panose="020B0604020202020204" pitchFamily="34" charset="0"/>
              </a:defRPr>
            </a:lvl1pPr>
            <a:lvl2pPr marL="502924" indent="0" algn="ctr">
              <a:buNone/>
              <a:defRPr sz="2200"/>
            </a:lvl2pPr>
            <a:lvl3pPr marL="1005849" indent="0" algn="ctr">
              <a:buNone/>
              <a:defRPr sz="1980"/>
            </a:lvl3pPr>
            <a:lvl4pPr marL="1508773" indent="0" algn="ctr">
              <a:buNone/>
              <a:defRPr sz="1760"/>
            </a:lvl4pPr>
            <a:lvl5pPr marL="2011699" indent="0" algn="ctr">
              <a:buNone/>
              <a:defRPr sz="1760"/>
            </a:lvl5pPr>
            <a:lvl6pPr marL="2514623" indent="0" algn="ctr">
              <a:buNone/>
              <a:defRPr sz="1760"/>
            </a:lvl6pPr>
            <a:lvl7pPr marL="3017548" indent="0" algn="ctr">
              <a:buNone/>
              <a:defRPr sz="1760"/>
            </a:lvl7pPr>
            <a:lvl8pPr marL="3520472" indent="0" algn="ctr">
              <a:buNone/>
              <a:defRPr sz="1760"/>
            </a:lvl8pPr>
            <a:lvl9pPr marL="4023397" indent="0" algn="ctr">
              <a:buNone/>
              <a:defRPr sz="1760"/>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0"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rgbClr val="FF0000"/>
              </a:solidFill>
              <a:latin typeface="Arial" panose="020B0604020202020204" pitchFamily="34" charset="0"/>
            </a:endParaRPr>
          </a:p>
        </p:txBody>
      </p:sp>
      <p:sp>
        <p:nvSpPr>
          <p:cNvPr id="11" name="Rectangle 10">
            <a:extLst>
              <a:ext uri="{FF2B5EF4-FFF2-40B4-BE49-F238E27FC236}">
                <a16:creationId xmlns:a16="http://schemas.microsoft.com/office/drawing/2014/main" id="{BF6E22D7-DBAF-471E-8757-A11E08D68D6A}"/>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91023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5" name="Slide Number Placeholder 4"/>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
        <p:nvSpPr>
          <p:cNvPr id="6" name="Footer Placeholder 1">
            <a:extLst>
              <a:ext uri="{FF2B5EF4-FFF2-40B4-BE49-F238E27FC236}">
                <a16:creationId xmlns:a16="http://schemas.microsoft.com/office/drawing/2014/main" id="{91CC7D34-6342-41F2-BDB3-8EB133AB6797}"/>
              </a:ext>
            </a:extLst>
          </p:cNvPr>
          <p:cNvSpPr txBox="1">
            <a:spLocks/>
          </p:cNvSpPr>
          <p:nvPr userDrawn="1"/>
        </p:nvSpPr>
        <p:spPr>
          <a:xfrm>
            <a:off x="593180" y="7219405"/>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chemeClr val="tx1"/>
              </a:solidFill>
            </a:endParaRPr>
          </a:p>
          <a:p>
            <a:pPr defTabSz="1005849"/>
            <a:endParaRPr lang="en-US" sz="1000">
              <a:solidFill>
                <a:schemeClr val="tx1"/>
              </a:solidFill>
            </a:endParaRPr>
          </a:p>
        </p:txBody>
      </p:sp>
    </p:spTree>
    <p:extLst>
      <p:ext uri="{BB962C8B-B14F-4D97-AF65-F5344CB8AC3E}">
        <p14:creationId xmlns:p14="http://schemas.microsoft.com/office/powerpoint/2010/main" val="3115795870"/>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BC4B034-885A-4126-B33E-C4AE10428931}"/>
              </a:ext>
            </a:extLst>
          </p:cNvPr>
          <p:cNvGraphicFramePr>
            <a:graphicFrameLocks noChangeAspect="1"/>
          </p:cNvGraphicFramePr>
          <p:nvPr userDrawn="1">
            <p:custDataLst>
              <p:tags r:id="rId1"/>
            </p:custDataLst>
            <p:extLst>
              <p:ext uri="{D42A27DB-BD31-4B8C-83A1-F6EECF244321}">
                <p14:modId xmlns:p14="http://schemas.microsoft.com/office/powerpoint/2010/main" val="797758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BBC4B034-885A-4126-B33E-C4AE104289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A9ABEDD-732C-441A-9521-22C2220521E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E78E9B56-B41C-49BB-A042-92E500F2B886}"/>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705027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E0EC74E-BE72-4082-B871-315A28454E5D}"/>
              </a:ext>
            </a:extLst>
          </p:cNvPr>
          <p:cNvGraphicFramePr>
            <a:graphicFrameLocks noChangeAspect="1"/>
          </p:cNvGraphicFramePr>
          <p:nvPr userDrawn="1">
            <p:custDataLst>
              <p:tags r:id="rId1"/>
            </p:custDataLst>
            <p:extLst>
              <p:ext uri="{D42A27DB-BD31-4B8C-83A1-F6EECF244321}">
                <p14:modId xmlns:p14="http://schemas.microsoft.com/office/powerpoint/2010/main" val="3174271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6" name="Object 5" hidden="1">
                        <a:extLst>
                          <a:ext uri="{FF2B5EF4-FFF2-40B4-BE49-F238E27FC236}">
                            <a16:creationId xmlns:a16="http://schemas.microsoft.com/office/drawing/2014/main" id="{7E0EC74E-BE72-4082-B871-315A28454E5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F7FD2F40-7E0F-48A0-83AC-7A65C7D6C3E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FA0C17D4-427C-4299-80A4-0113CDDD573F}"/>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3288093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800B009-8842-4374-B9D5-78C3A5F31376}"/>
              </a:ext>
            </a:extLst>
          </p:cNvPr>
          <p:cNvGraphicFramePr>
            <a:graphicFrameLocks noChangeAspect="1"/>
          </p:cNvGraphicFramePr>
          <p:nvPr userDrawn="1">
            <p:custDataLst>
              <p:tags r:id="rId1"/>
            </p:custDataLst>
            <p:extLst>
              <p:ext uri="{D42A27DB-BD31-4B8C-83A1-F6EECF244321}">
                <p14:modId xmlns:p14="http://schemas.microsoft.com/office/powerpoint/2010/main" val="19780676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4" name="Object 3" hidden="1">
                        <a:extLst>
                          <a:ext uri="{FF2B5EF4-FFF2-40B4-BE49-F238E27FC236}">
                            <a16:creationId xmlns:a16="http://schemas.microsoft.com/office/drawing/2014/main" id="{9800B009-8842-4374-B9D5-78C3A5F313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F9EE8FD-6CC8-4F41-9F86-CAA50DB5400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8" name="Slide Number Placeholder 7">
            <a:extLst>
              <a:ext uri="{FF2B5EF4-FFF2-40B4-BE49-F238E27FC236}">
                <a16:creationId xmlns:a16="http://schemas.microsoft.com/office/drawing/2014/main" id="{77CE5CF9-9C00-40B0-8EA1-4D2E58A726C0}"/>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3686490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3A8D0DA-4165-42C6-918C-D2A30AE79887}"/>
              </a:ext>
            </a:extLst>
          </p:cNvPr>
          <p:cNvGraphicFramePr>
            <a:graphicFrameLocks noChangeAspect="1"/>
          </p:cNvGraphicFramePr>
          <p:nvPr userDrawn="1">
            <p:custDataLst>
              <p:tags r:id="rId1"/>
            </p:custDataLst>
            <p:extLst>
              <p:ext uri="{D42A27DB-BD31-4B8C-83A1-F6EECF244321}">
                <p14:modId xmlns:p14="http://schemas.microsoft.com/office/powerpoint/2010/main" val="24911774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 name="Object 1" hidden="1">
                        <a:extLst>
                          <a:ext uri="{FF2B5EF4-FFF2-40B4-BE49-F238E27FC236}">
                            <a16:creationId xmlns:a16="http://schemas.microsoft.com/office/drawing/2014/main" id="{83A8D0DA-4165-42C6-918C-D2A30AE79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Slide Number Placeholder 2">
            <a:extLst>
              <a:ext uri="{FF2B5EF4-FFF2-40B4-BE49-F238E27FC236}">
                <a16:creationId xmlns:a16="http://schemas.microsoft.com/office/drawing/2014/main" id="{15F56442-3445-4C73-AE71-139A9DF88D63}"/>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6237726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889C3-B526-4154-9E2C-63AB97E2DD82}"/>
              </a:ext>
            </a:extLst>
          </p:cNvPr>
          <p:cNvSpPr>
            <a:spLocks noGrp="1"/>
          </p:cNvSpPr>
          <p:nvPr>
            <p:ph type="title"/>
          </p:nvPr>
        </p:nvSpPr>
        <p:spPr>
          <a:xfrm>
            <a:off x="951760" y="518160"/>
            <a:ext cx="4456535" cy="1813560"/>
          </a:xfrm>
        </p:spPr>
        <p:txBody>
          <a:bodyPr anchor="b"/>
          <a:lstStyle>
            <a:lvl1pPr>
              <a:defRPr sz="3627"/>
            </a:lvl1pPr>
          </a:lstStyle>
          <a:p>
            <a:r>
              <a:rPr lang="en-US"/>
              <a:t>Click to edit Master title style</a:t>
            </a:r>
          </a:p>
        </p:txBody>
      </p:sp>
      <p:sp>
        <p:nvSpPr>
          <p:cNvPr id="3" name="Content Placeholder 2">
            <a:extLst>
              <a:ext uri="{FF2B5EF4-FFF2-40B4-BE49-F238E27FC236}">
                <a16:creationId xmlns:a16="http://schemas.microsoft.com/office/drawing/2014/main" id="{56D1F09E-76EE-4924-B0F5-0CFFA1859536}"/>
              </a:ext>
            </a:extLst>
          </p:cNvPr>
          <p:cNvSpPr>
            <a:spLocks noGrp="1"/>
          </p:cNvSpPr>
          <p:nvPr>
            <p:ph idx="1"/>
          </p:nvPr>
        </p:nvSpPr>
        <p:spPr>
          <a:xfrm>
            <a:off x="5874280" y="1119082"/>
            <a:ext cx="699516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E25721-AB81-4FA9-B5CA-3152D3D9AC0F}"/>
              </a:ext>
            </a:extLst>
          </p:cNvPr>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a:extLst>
              <a:ext uri="{FF2B5EF4-FFF2-40B4-BE49-F238E27FC236}">
                <a16:creationId xmlns:a16="http://schemas.microsoft.com/office/drawing/2014/main" id="{0DBE25F0-B61E-406A-A4B2-B5335A39FB9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643A91B-2CFA-440B-B50C-F9343839EF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A58713-BC66-42C6-80BD-BD28FE871B68}"/>
              </a:ext>
            </a:extLst>
          </p:cNvPr>
          <p:cNvSpPr>
            <a:spLocks noGrp="1"/>
          </p:cNvSpPr>
          <p:nvPr>
            <p:ph type="sldNum" sz="quarter" idx="12"/>
          </p:nvPr>
        </p:nvSpPr>
        <p:spPr>
          <a:xfrm>
            <a:off x="13322299" y="7208629"/>
            <a:ext cx="397723" cy="413808"/>
          </a:xfrm>
          <a:prstGeom prst="rect">
            <a:avLst/>
          </a:prstGeom>
        </p:spPr>
        <p:txBody>
          <a:bodyPr/>
          <a:lstStyle/>
          <a:p>
            <a:fld id="{3588A8DF-2272-4259-9CEA-B68D900CE48B}" type="slidenum">
              <a:rPr lang="en-US" smtClean="0"/>
              <a:t>‹#›</a:t>
            </a:fld>
            <a:endParaRPr lang="en-US"/>
          </a:p>
        </p:txBody>
      </p:sp>
    </p:spTree>
    <p:extLst>
      <p:ext uri="{BB962C8B-B14F-4D97-AF65-F5344CB8AC3E}">
        <p14:creationId xmlns:p14="http://schemas.microsoft.com/office/powerpoint/2010/main" val="3153543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98864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043239C-D2D1-4523-80D9-ABCAF4712C49}"/>
              </a:ext>
            </a:extLst>
          </p:cNvPr>
          <p:cNvGraphicFramePr>
            <a:graphicFrameLocks noChangeAspect="1"/>
          </p:cNvGraphicFramePr>
          <p:nvPr userDrawn="1">
            <p:custDataLst>
              <p:tags r:id="rId1"/>
            </p:custDataLst>
            <p:extLst>
              <p:ext uri="{D42A27DB-BD31-4B8C-83A1-F6EECF244321}">
                <p14:modId xmlns:p14="http://schemas.microsoft.com/office/powerpoint/2010/main" val="36979767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5043239C-D2D1-4523-80D9-ABCAF4712C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8CB3171-AAD6-47A7-8E80-DE3B41ED7B4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1" i="0" baseline="0">
              <a:latin typeface="Arial" panose="020B0604020202020204" pitchFamily="34" charset="0"/>
              <a:ea typeface="+mj-ea"/>
              <a:cs typeface="+mj-cs"/>
              <a:sym typeface="Arial" panose="020B0604020202020204" pitchFamily="34" charset="0"/>
            </a:endParaRPr>
          </a:p>
        </p:txBody>
      </p:sp>
      <p:sp>
        <p:nvSpPr>
          <p:cNvPr id="7" name="Rectangle 6"/>
          <p:cNvSpPr/>
          <p:nvPr userDrawn="1"/>
        </p:nvSpPr>
        <p:spPr>
          <a:xfrm>
            <a:off x="0" y="6521305"/>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9" name="Rectangle 8"/>
          <p:cNvSpPr/>
          <p:nvPr userDrawn="1"/>
        </p:nvSpPr>
        <p:spPr>
          <a:xfrm>
            <a:off x="0" y="0"/>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10" name="Rectangle 9"/>
          <p:cNvSpPr/>
          <p:nvPr userDrawn="1"/>
        </p:nvSpPr>
        <p:spPr>
          <a:xfrm>
            <a:off x="0" y="6698804"/>
            <a:ext cx="13817600" cy="1103490"/>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2200">
              <a:latin typeface="Arial" panose="020B0604020202020204" pitchFamily="34" charset="0"/>
            </a:endParaRPr>
          </a:p>
        </p:txBody>
      </p:sp>
      <p:sp>
        <p:nvSpPr>
          <p:cNvPr id="2" name="Title 1"/>
          <p:cNvSpPr>
            <a:spLocks noGrp="1"/>
          </p:cNvSpPr>
          <p:nvPr>
            <p:ph type="ctrTitle"/>
          </p:nvPr>
        </p:nvSpPr>
        <p:spPr>
          <a:xfrm>
            <a:off x="1036320" y="2557823"/>
            <a:ext cx="11744960" cy="2705947"/>
          </a:xfrm>
        </p:spPr>
        <p:txBody>
          <a:bodyPr vert="horz" anchor="b"/>
          <a:lstStyle>
            <a:lvl1pPr algn="ctr">
              <a:defRPr sz="3080" b="1" cap="all" baseline="0">
                <a:solidFill>
                  <a:schemeClr val="tx2"/>
                </a:solidFill>
                <a:latin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1727200" y="5368118"/>
            <a:ext cx="10363200" cy="1876530"/>
          </a:xfrm>
        </p:spPr>
        <p:txBody>
          <a:bodyPr/>
          <a:lstStyle>
            <a:lvl1pPr marL="0" indent="0" algn="ctr">
              <a:buNone/>
              <a:defRPr sz="2640">
                <a:latin typeface="Arial" panose="020B0604020202020204" pitchFamily="34" charset="0"/>
              </a:defRPr>
            </a:lvl1pPr>
            <a:lvl2pPr marL="502924" indent="0" algn="ctr">
              <a:buNone/>
              <a:defRPr sz="2200"/>
            </a:lvl2pPr>
            <a:lvl3pPr marL="1005849" indent="0" algn="ctr">
              <a:buNone/>
              <a:defRPr sz="1980"/>
            </a:lvl3pPr>
            <a:lvl4pPr marL="1508773" indent="0" algn="ctr">
              <a:buNone/>
              <a:defRPr sz="1760"/>
            </a:lvl4pPr>
            <a:lvl5pPr marL="2011699" indent="0" algn="ctr">
              <a:buNone/>
              <a:defRPr sz="1760"/>
            </a:lvl5pPr>
            <a:lvl6pPr marL="2514623" indent="0" algn="ctr">
              <a:buNone/>
              <a:defRPr sz="1760"/>
            </a:lvl6pPr>
            <a:lvl7pPr marL="3017548" indent="0" algn="ctr">
              <a:buNone/>
              <a:defRPr sz="1760"/>
            </a:lvl7pPr>
            <a:lvl8pPr marL="3520472" indent="0" algn="ctr">
              <a:buNone/>
              <a:defRPr sz="1760"/>
            </a:lvl8pPr>
            <a:lvl9pPr marL="4023397" indent="0" algn="ctr">
              <a:buNone/>
              <a:defRPr sz="1760"/>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0"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rgbClr val="FF0000"/>
              </a:solidFill>
              <a:latin typeface="Arial" panose="020B0604020202020204" pitchFamily="34" charset="0"/>
            </a:endParaRPr>
          </a:p>
        </p:txBody>
      </p:sp>
      <p:sp>
        <p:nvSpPr>
          <p:cNvPr id="11" name="Rectangle 10">
            <a:extLst>
              <a:ext uri="{FF2B5EF4-FFF2-40B4-BE49-F238E27FC236}">
                <a16:creationId xmlns:a16="http://schemas.microsoft.com/office/drawing/2014/main" id="{BF6E22D7-DBAF-471E-8757-A11E08D68D6A}"/>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light&#10;&#10;Description automatically generated">
            <a:extLst>
              <a:ext uri="{FF2B5EF4-FFF2-40B4-BE49-F238E27FC236}">
                <a16:creationId xmlns:a16="http://schemas.microsoft.com/office/drawing/2014/main" id="{F97A2B2F-1EB6-4FE6-9388-37E85DC040BB}"/>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3131407" y="154285"/>
            <a:ext cx="627253" cy="654024"/>
          </a:xfrm>
          <a:prstGeom prst="rect">
            <a:avLst/>
          </a:prstGeom>
        </p:spPr>
      </p:pic>
    </p:spTree>
    <p:extLst>
      <p:ext uri="{BB962C8B-B14F-4D97-AF65-F5344CB8AC3E}">
        <p14:creationId xmlns:p14="http://schemas.microsoft.com/office/powerpoint/2010/main" val="13151454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BC4B034-885A-4126-B33E-C4AE10428931}"/>
              </a:ext>
            </a:extLst>
          </p:cNvPr>
          <p:cNvGraphicFramePr>
            <a:graphicFrameLocks noChangeAspect="1"/>
          </p:cNvGraphicFramePr>
          <p:nvPr userDrawn="1">
            <p:custDataLst>
              <p:tags r:id="rId1"/>
            </p:custDataLst>
            <p:extLst>
              <p:ext uri="{D42A27DB-BD31-4B8C-83A1-F6EECF244321}">
                <p14:modId xmlns:p14="http://schemas.microsoft.com/office/powerpoint/2010/main" val="24568683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BBC4B034-885A-4126-B33E-C4AE1042893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A9ABEDD-732C-441A-9521-22C2220521E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E78E9B56-B41C-49BB-A042-92E500F2B886}"/>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32799413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E0EC74E-BE72-4082-B871-315A28454E5D}"/>
              </a:ext>
            </a:extLst>
          </p:cNvPr>
          <p:cNvGraphicFramePr>
            <a:graphicFrameLocks noChangeAspect="1"/>
          </p:cNvGraphicFramePr>
          <p:nvPr userDrawn="1">
            <p:custDataLst>
              <p:tags r:id="rId1"/>
            </p:custDataLst>
            <p:extLst>
              <p:ext uri="{D42A27DB-BD31-4B8C-83A1-F6EECF244321}">
                <p14:modId xmlns:p14="http://schemas.microsoft.com/office/powerpoint/2010/main" val="40533882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6" name="Object 5" hidden="1">
                        <a:extLst>
                          <a:ext uri="{FF2B5EF4-FFF2-40B4-BE49-F238E27FC236}">
                            <a16:creationId xmlns:a16="http://schemas.microsoft.com/office/drawing/2014/main" id="{7E0EC74E-BE72-4082-B871-315A28454E5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F7FD2F40-7E0F-48A0-83AC-7A65C7D6C3E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3" name="Content Placeholder 2"/>
          <p:cNvSpPr>
            <a:spLocks noGrp="1"/>
          </p:cNvSpPr>
          <p:nvPr>
            <p:ph sz="half" idx="1"/>
          </p:nvPr>
        </p:nvSpPr>
        <p:spPr>
          <a:xfrm>
            <a:off x="9499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p:spPr>
        <p:txBody>
          <a:bodyPr/>
          <a:lstStyle>
            <a:lvl1pPr>
              <a:defRPr>
                <a:latin typeface="Arial" panose="020B0604020202020204" pitchFamily="34" charset="0"/>
              </a:defRPr>
            </a:lvl1pPr>
            <a:lvl2pPr>
              <a:defRPr>
                <a:latin typeface="Arial" panose="020B0604020202020204" pitchFamily="34" charset="0"/>
              </a:defRPr>
            </a:lvl2pPr>
            <a:lvl3pPr>
              <a:defRPr>
                <a:latin typeface="Arial" panose="020B0604020202020204" pitchFamily="34" charset="0"/>
              </a:defRPr>
            </a:lvl3pPr>
            <a:lvl4pPr>
              <a:defRPr>
                <a:latin typeface="Arial" panose="020B0604020202020204" pitchFamily="34" charset="0"/>
              </a:defRPr>
            </a:lvl4pPr>
            <a:lvl5pPr>
              <a:defRPr>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FA0C17D4-427C-4299-80A4-0113CDDD573F}"/>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23174310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800B009-8842-4374-B9D5-78C3A5F31376}"/>
              </a:ext>
            </a:extLst>
          </p:cNvPr>
          <p:cNvGraphicFramePr>
            <a:graphicFrameLocks noChangeAspect="1"/>
          </p:cNvGraphicFramePr>
          <p:nvPr userDrawn="1">
            <p:custDataLst>
              <p:tags r:id="rId1"/>
            </p:custDataLst>
            <p:extLst>
              <p:ext uri="{D42A27DB-BD31-4B8C-83A1-F6EECF244321}">
                <p14:modId xmlns:p14="http://schemas.microsoft.com/office/powerpoint/2010/main" val="3953682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4" name="Object 3" hidden="1">
                        <a:extLst>
                          <a:ext uri="{FF2B5EF4-FFF2-40B4-BE49-F238E27FC236}">
                            <a16:creationId xmlns:a16="http://schemas.microsoft.com/office/drawing/2014/main" id="{9800B009-8842-4374-B9D5-78C3A5F313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8F9EE8FD-6CC8-4F41-9F86-CAA50DB54002}"/>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vert="horz"/>
          <a:lstStyle>
            <a:lvl1pPr>
              <a:defRPr>
                <a:latin typeface="Arial" panose="020B0604020202020204" pitchFamily="34" charset="0"/>
              </a:defRPr>
            </a:lvl1pPr>
          </a:lstStyle>
          <a:p>
            <a:r>
              <a:rPr lang="en-US"/>
              <a:t>Click to edit Master title style</a:t>
            </a:r>
          </a:p>
        </p:txBody>
      </p:sp>
      <p:sp>
        <p:nvSpPr>
          <p:cNvPr id="8" name="Slide Number Placeholder 7">
            <a:extLst>
              <a:ext uri="{FF2B5EF4-FFF2-40B4-BE49-F238E27FC236}">
                <a16:creationId xmlns:a16="http://schemas.microsoft.com/office/drawing/2014/main" id="{77CE5CF9-9C00-40B0-8EA1-4D2E58A726C0}"/>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1273973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3053997"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353564669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83A8D0DA-4165-42C6-918C-D2A30AE79887}"/>
              </a:ext>
            </a:extLst>
          </p:cNvPr>
          <p:cNvGraphicFramePr>
            <a:graphicFrameLocks noChangeAspect="1"/>
          </p:cNvGraphicFramePr>
          <p:nvPr userDrawn="1">
            <p:custDataLst>
              <p:tags r:id="rId1"/>
            </p:custDataLst>
            <p:extLst>
              <p:ext uri="{D42A27DB-BD31-4B8C-83A1-F6EECF244321}">
                <p14:modId xmlns:p14="http://schemas.microsoft.com/office/powerpoint/2010/main" val="25374226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 name="Object 1" hidden="1">
                        <a:extLst>
                          <a:ext uri="{FF2B5EF4-FFF2-40B4-BE49-F238E27FC236}">
                            <a16:creationId xmlns:a16="http://schemas.microsoft.com/office/drawing/2014/main" id="{83A8D0DA-4165-42C6-918C-D2A30AE79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Slide Number Placeholder 2">
            <a:extLst>
              <a:ext uri="{FF2B5EF4-FFF2-40B4-BE49-F238E27FC236}">
                <a16:creationId xmlns:a16="http://schemas.microsoft.com/office/drawing/2014/main" id="{15F56442-3445-4C73-AE71-139A9DF88D63}"/>
              </a:ext>
            </a:extLst>
          </p:cNvPr>
          <p:cNvSpPr>
            <a:spLocks noGrp="1"/>
          </p:cNvSpPr>
          <p:nvPr>
            <p:ph type="sldNum" sz="quarter" idx="10"/>
          </p:nvPr>
        </p:nvSpPr>
        <p:spPr>
          <a:xfrm>
            <a:off x="13322299" y="7208629"/>
            <a:ext cx="397723" cy="413808"/>
          </a:xfrm>
          <a:prstGeom prst="rect">
            <a:avLst/>
          </a:prstGeom>
        </p:spPr>
        <p:txBody>
          <a:bodyPr/>
          <a:lstStyle>
            <a:lvl1pPr>
              <a:defRPr>
                <a:latin typeface="Arial" panose="020B0604020202020204" pitchFamily="34" charset="0"/>
              </a:defRPr>
            </a:lvl1pPr>
          </a:lstStyle>
          <a:p>
            <a:fld id="{02D9BEA4-EAAB-4AA7-80ED-CD4F445898E3}" type="slidenum">
              <a:rPr lang="en-US" smtClean="0">
                <a:latin typeface="Arial" panose="020B0604020202020204" pitchFamily="34" charset="0"/>
              </a:rPr>
              <a:pPr/>
              <a:t>‹#›</a:t>
            </a:fld>
            <a:endParaRPr lang="en-US">
              <a:latin typeface="Arial" panose="020B0604020202020204" pitchFamily="34" charset="0"/>
            </a:endParaRPr>
          </a:p>
        </p:txBody>
      </p:sp>
    </p:spTree>
    <p:extLst>
      <p:ext uri="{BB962C8B-B14F-4D97-AF65-F5344CB8AC3E}">
        <p14:creationId xmlns:p14="http://schemas.microsoft.com/office/powerpoint/2010/main" val="32132916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889C3-B526-4154-9E2C-63AB97E2DD82}"/>
              </a:ext>
            </a:extLst>
          </p:cNvPr>
          <p:cNvSpPr>
            <a:spLocks noGrp="1"/>
          </p:cNvSpPr>
          <p:nvPr>
            <p:ph type="title"/>
          </p:nvPr>
        </p:nvSpPr>
        <p:spPr>
          <a:xfrm>
            <a:off x="951760" y="518160"/>
            <a:ext cx="4456535" cy="1813560"/>
          </a:xfrm>
        </p:spPr>
        <p:txBody>
          <a:bodyPr anchor="b"/>
          <a:lstStyle>
            <a:lvl1pPr>
              <a:defRPr sz="3627"/>
            </a:lvl1pPr>
          </a:lstStyle>
          <a:p>
            <a:r>
              <a:rPr lang="en-US"/>
              <a:t>Click to edit Master title style</a:t>
            </a:r>
          </a:p>
        </p:txBody>
      </p:sp>
      <p:sp>
        <p:nvSpPr>
          <p:cNvPr id="3" name="Content Placeholder 2">
            <a:extLst>
              <a:ext uri="{FF2B5EF4-FFF2-40B4-BE49-F238E27FC236}">
                <a16:creationId xmlns:a16="http://schemas.microsoft.com/office/drawing/2014/main" id="{56D1F09E-76EE-4924-B0F5-0CFFA1859536}"/>
              </a:ext>
            </a:extLst>
          </p:cNvPr>
          <p:cNvSpPr>
            <a:spLocks noGrp="1"/>
          </p:cNvSpPr>
          <p:nvPr>
            <p:ph idx="1"/>
          </p:nvPr>
        </p:nvSpPr>
        <p:spPr>
          <a:xfrm>
            <a:off x="5874280" y="1119082"/>
            <a:ext cx="699516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E25721-AB81-4FA9-B5CA-3152D3D9AC0F}"/>
              </a:ext>
            </a:extLst>
          </p:cNvPr>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a:extLst>
              <a:ext uri="{FF2B5EF4-FFF2-40B4-BE49-F238E27FC236}">
                <a16:creationId xmlns:a16="http://schemas.microsoft.com/office/drawing/2014/main" id="{0DBE25F0-B61E-406A-A4B2-B5335A39FB9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643A91B-2CFA-440B-B50C-F9343839EF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A58713-BC66-42C6-80BD-BD28FE871B68}"/>
              </a:ext>
            </a:extLst>
          </p:cNvPr>
          <p:cNvSpPr>
            <a:spLocks noGrp="1"/>
          </p:cNvSpPr>
          <p:nvPr>
            <p:ph type="sldNum" sz="quarter" idx="12"/>
          </p:nvPr>
        </p:nvSpPr>
        <p:spPr>
          <a:xfrm>
            <a:off x="13322299" y="7208629"/>
            <a:ext cx="397723" cy="413808"/>
          </a:xfrm>
          <a:prstGeom prst="rect">
            <a:avLst/>
          </a:prstGeom>
        </p:spPr>
        <p:txBody>
          <a:bodyPr/>
          <a:lstStyle/>
          <a:p>
            <a:fld id="{3588A8DF-2272-4259-9CEA-B68D900CE48B}" type="slidenum">
              <a:rPr lang="en-US" smtClean="0"/>
              <a:t>‹#›</a:t>
            </a:fld>
            <a:endParaRPr lang="en-US"/>
          </a:p>
        </p:txBody>
      </p:sp>
    </p:spTree>
    <p:extLst>
      <p:ext uri="{BB962C8B-B14F-4D97-AF65-F5344CB8AC3E}">
        <p14:creationId xmlns:p14="http://schemas.microsoft.com/office/powerpoint/2010/main" val="461525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 black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1957495" y="172720"/>
            <a:ext cx="10938933" cy="1122680"/>
          </a:xfrm>
          <a:prstGeom prst="rect">
            <a:avLst/>
          </a:prstGeom>
        </p:spPr>
        <p:txBody>
          <a:bodyPr/>
          <a:lstStyle>
            <a:lvl1pPr algn="l">
              <a:defRPr b="1"/>
            </a:lvl1pPr>
          </a:lstStyle>
          <a:p>
            <a:r>
              <a:rPr lang="en-US"/>
              <a:t>Click to edit Master title style</a:t>
            </a:r>
          </a:p>
        </p:txBody>
      </p:sp>
      <p:sp>
        <p:nvSpPr>
          <p:cNvPr id="9" name="Slide Number Placeholder 3"/>
          <p:cNvSpPr txBox="1">
            <a:spLocks/>
          </p:cNvSpPr>
          <p:nvPr userDrawn="1"/>
        </p:nvSpPr>
        <p:spPr>
          <a:xfrm>
            <a:off x="13053997" y="7337377"/>
            <a:ext cx="734820" cy="280296"/>
          </a:xfrm>
          <a:prstGeom prst="rect">
            <a:avLst/>
          </a:prstGeom>
        </p:spPr>
        <p:txBody>
          <a:bodyPr vert="horz" lIns="91440" tIns="45720" rIns="91440" bIns="45720" rtlCol="0" anchor="ctr"/>
          <a:lstStyle>
            <a:defPPr>
              <a:defRPr lang="en-US"/>
            </a:defPPr>
            <a:lvl1pPr marL="0" algn="r" defTabSz="1018824" rtl="0" eaLnBrk="1" latinLnBrk="0" hangingPunct="1">
              <a:defRPr sz="1320" kern="1200">
                <a:solidFill>
                  <a:schemeClr val="tx1">
                    <a:tint val="75000"/>
                  </a:schemeClr>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fld id="{2F12EBB6-D8A3-430D-BC41-FBCBB6B36320}" type="slidenum">
              <a:rPr lang="en-US" sz="1320" smtClean="0"/>
              <a:pPr/>
              <a:t>‹#›</a:t>
            </a:fld>
            <a:endParaRPr lang="en-US" sz="1320"/>
          </a:p>
        </p:txBody>
      </p:sp>
    </p:spTree>
    <p:extLst>
      <p:ext uri="{BB962C8B-B14F-4D97-AF65-F5344CB8AC3E}">
        <p14:creationId xmlns:p14="http://schemas.microsoft.com/office/powerpoint/2010/main" val="411460507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93180" y="7337377"/>
            <a:ext cx="12524726" cy="280296"/>
          </a:xfrm>
          <a:prstGeom prst="rect">
            <a:avLst/>
          </a:prstGeom>
        </p:spPr>
        <p:txBody>
          <a:bodyPr vert="horz" lIns="66563" tIns="33281" rIns="66563" bIns="3328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732238"/>
            <a:endParaRPr lang="en-US" sz="728">
              <a:solidFill>
                <a:srgbClr val="FF0000"/>
              </a:solidFill>
            </a:endParaRPr>
          </a:p>
        </p:txBody>
      </p:sp>
    </p:spTree>
    <p:extLst>
      <p:ext uri="{BB962C8B-B14F-4D97-AF65-F5344CB8AC3E}">
        <p14:creationId xmlns:p14="http://schemas.microsoft.com/office/powerpoint/2010/main" val="209888118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596523" y="1897446"/>
            <a:ext cx="119176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177752069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3822" y="114330"/>
            <a:ext cx="12090400" cy="820495"/>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949960" y="2069042"/>
            <a:ext cx="58724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995160" y="2069042"/>
            <a:ext cx="5872480" cy="493151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13053999" y="7337377"/>
            <a:ext cx="734820" cy="280296"/>
          </a:xfrm>
          <a:prstGeom prst="rect">
            <a:avLst/>
          </a:prstGeom>
        </p:spPr>
        <p:txBody>
          <a:bodyPr/>
          <a:lstStyle/>
          <a:p>
            <a:fld id="{2F12EBB6-D8A3-430D-BC41-FBCBB6B36320}" type="slidenum">
              <a:rPr lang="en-US" smtClean="0"/>
              <a:t>‹#›</a:t>
            </a:fld>
            <a:endParaRPr lang="en-US"/>
          </a:p>
        </p:txBody>
      </p:sp>
    </p:spTree>
    <p:extLst>
      <p:ext uri="{BB962C8B-B14F-4D97-AF65-F5344CB8AC3E}">
        <p14:creationId xmlns:p14="http://schemas.microsoft.com/office/powerpoint/2010/main" val="421809379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4.xml"/><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1.emf"/><Relationship Id="rId5" Type="http://schemas.openxmlformats.org/officeDocument/2006/relationships/slideLayout" Target="../slideLayouts/slideLayout11.xml"/><Relationship Id="rId10" Type="http://schemas.openxmlformats.org/officeDocument/2006/relationships/oleObject" Target="../embeddings/oleObject2.bin"/><Relationship Id="rId4" Type="http://schemas.openxmlformats.org/officeDocument/2006/relationships/slideLayout" Target="../slideLayouts/slideLayout10.xml"/><Relationship Id="rId9"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1.emf"/><Relationship Id="rId5" Type="http://schemas.openxmlformats.org/officeDocument/2006/relationships/slideLayout" Target="../slideLayouts/slideLayout17.xml"/><Relationship Id="rId10" Type="http://schemas.openxmlformats.org/officeDocument/2006/relationships/oleObject" Target="../embeddings/oleObject3.bin"/><Relationship Id="rId4" Type="http://schemas.openxmlformats.org/officeDocument/2006/relationships/slideLayout" Target="../slideLayouts/slideLayout16.xml"/><Relationship Id="rId9"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emf"/><Relationship Id="rId5" Type="http://schemas.openxmlformats.org/officeDocument/2006/relationships/slideLayout" Target="../slideLayouts/slideLayout23.xml"/><Relationship Id="rId10" Type="http://schemas.openxmlformats.org/officeDocument/2006/relationships/oleObject" Target="../embeddings/oleObject4.bin"/><Relationship Id="rId4" Type="http://schemas.openxmlformats.org/officeDocument/2006/relationships/slideLayout" Target="../slideLayouts/slideLayout22.xml"/><Relationship Id="rId9" Type="http://schemas.openxmlformats.org/officeDocument/2006/relationships/tags" Target="../tags/tag9.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12.xml"/><Relationship Id="rId3" Type="http://schemas.openxmlformats.org/officeDocument/2006/relationships/slideLayout" Target="../slideLayouts/slideLayout27.xml"/><Relationship Id="rId7"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1.emf"/><Relationship Id="rId5" Type="http://schemas.openxmlformats.org/officeDocument/2006/relationships/slideLayout" Target="../slideLayouts/slideLayout29.xml"/><Relationship Id="rId10" Type="http://schemas.openxmlformats.org/officeDocument/2006/relationships/oleObject" Target="../embeddings/oleObject7.bin"/><Relationship Id="rId4" Type="http://schemas.openxmlformats.org/officeDocument/2006/relationships/slideLayout" Target="../slideLayouts/slideLayout28.xml"/><Relationship Id="rId9" Type="http://schemas.openxmlformats.org/officeDocument/2006/relationships/tags" Target="../tags/tag1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1.emf"/><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oleObject" Target="../embeddings/oleObject8.bin"/><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ags" Target="../tags/tag15.xml"/><Relationship Id="rId5" Type="http://schemas.openxmlformats.org/officeDocument/2006/relationships/slideLayout" Target="../slideLayouts/slideLayout35.xml"/><Relationship Id="rId10" Type="http://schemas.openxmlformats.org/officeDocument/2006/relationships/tags" Target="../tags/tag14.xml"/><Relationship Id="rId4" Type="http://schemas.openxmlformats.org/officeDocument/2006/relationships/slideLayout" Target="../slideLayouts/slideLayout34.xml"/><Relationship Id="rId9" Type="http://schemas.openxmlformats.org/officeDocument/2006/relationships/theme" Target="../theme/theme6.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image" Target="../media/image1.emf"/><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oleObject" Target="../embeddings/oleObject8.bin"/><Relationship Id="rId5" Type="http://schemas.openxmlformats.org/officeDocument/2006/relationships/slideLayout" Target="../slideLayouts/slideLayout43.xml"/><Relationship Id="rId10" Type="http://schemas.openxmlformats.org/officeDocument/2006/relationships/tags" Target="../tags/tag26.xml"/><Relationship Id="rId4" Type="http://schemas.openxmlformats.org/officeDocument/2006/relationships/slideLayout" Target="../slideLayouts/slideLayout42.xml"/><Relationship Id="rId9" Type="http://schemas.openxmlformats.org/officeDocument/2006/relationships/tags" Target="../tags/tag25.xml"/></Relationships>
</file>

<file path=ppt/slideMasters/_rels/slideMaster8.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slideLayout" Target="../slideLayouts/slideLayout48.xml"/><Relationship Id="rId7" Type="http://schemas.openxmlformats.org/officeDocument/2006/relationships/theme" Target="../theme/theme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1.emf"/><Relationship Id="rId5" Type="http://schemas.openxmlformats.org/officeDocument/2006/relationships/slideLayout" Target="../slideLayouts/slideLayout50.xml"/><Relationship Id="rId10" Type="http://schemas.openxmlformats.org/officeDocument/2006/relationships/oleObject" Target="../embeddings/oleObject8.bin"/><Relationship Id="rId4" Type="http://schemas.openxmlformats.org/officeDocument/2006/relationships/slideLayout" Target="../slideLayouts/slideLayout49.xml"/><Relationship Id="rId9" Type="http://schemas.openxmlformats.org/officeDocument/2006/relationships/tags" Target="../tags/tag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07DC94B-C3FC-46AF-AA49-65D157497B8A}"/>
              </a:ext>
            </a:extLst>
          </p:cNvPr>
          <p:cNvGraphicFramePr>
            <a:graphicFrameLocks noChangeAspect="1"/>
          </p:cNvGraphicFramePr>
          <p:nvPr userDrawn="1">
            <p:custDataLst>
              <p:tags r:id="rId8"/>
            </p:custDataLst>
            <p:extLst>
              <p:ext uri="{D42A27DB-BD31-4B8C-83A1-F6EECF244321}">
                <p14:modId xmlns:p14="http://schemas.microsoft.com/office/powerpoint/2010/main" val="1030109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807DC94B-C3FC-46AF-AA49-65D157497B8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17C6F595-CF5B-489D-9464-D750304BFEE4}"/>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Tree>
    <p:extLst>
      <p:ext uri="{BB962C8B-B14F-4D97-AF65-F5344CB8AC3E}">
        <p14:creationId xmlns:p14="http://schemas.microsoft.com/office/powerpoint/2010/main" val="32369184"/>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Lst>
  <p:transition>
    <p:fade/>
  </p:transition>
  <p:hf hdr="0" ftr="0" dt="0"/>
  <p:txStyles>
    <p:titleStyle>
      <a:lvl1pPr algn="l" defTabSz="1005849" rtl="0" eaLnBrk="1" latinLnBrk="0" hangingPunct="1">
        <a:lnSpc>
          <a:spcPct val="90000"/>
        </a:lnSpc>
        <a:spcBef>
          <a:spcPct val="0"/>
        </a:spcBef>
        <a:buNone/>
        <a:defRPr sz="3080" kern="1200">
          <a:solidFill>
            <a:schemeClr val="bg1"/>
          </a:solidFill>
          <a:latin typeface="+mj-lt"/>
          <a:ea typeface="+mj-ea"/>
          <a:cs typeface="+mj-cs"/>
        </a:defRPr>
      </a:lvl1pPr>
    </p:titleStyle>
    <p:bodyStyle>
      <a:lvl1pPr marL="251462" indent="-251462" algn="l" defTabSz="1005849" rtl="0" eaLnBrk="1" latinLnBrk="0" hangingPunct="1">
        <a:lnSpc>
          <a:spcPct val="90000"/>
        </a:lnSpc>
        <a:spcBef>
          <a:spcPts val="1980"/>
        </a:spcBef>
        <a:buClrTx/>
        <a:buFont typeface="Wingdings" panose="05000000000000000000" pitchFamily="2" charset="2"/>
        <a:buChar char=""/>
        <a:defRPr sz="1980" kern="1200">
          <a:solidFill>
            <a:schemeClr val="tx1"/>
          </a:solidFill>
          <a:latin typeface="+mn-lt"/>
          <a:ea typeface="+mn-ea"/>
          <a:cs typeface="+mn-cs"/>
        </a:defRPr>
      </a:lvl1pPr>
      <a:lvl2pPr marL="754387" indent="-251462" algn="l" defTabSz="1005849" rtl="0" eaLnBrk="1" latinLnBrk="0" hangingPunct="1">
        <a:lnSpc>
          <a:spcPct val="90000"/>
        </a:lnSpc>
        <a:spcBef>
          <a:spcPts val="110"/>
        </a:spcBef>
        <a:buFont typeface="Arial" panose="020B0604020202020204" pitchFamily="34" charset="0"/>
        <a:buChar char="−"/>
        <a:defRPr sz="1760" kern="1200">
          <a:solidFill>
            <a:schemeClr val="tx1"/>
          </a:solidFill>
          <a:latin typeface="+mn-lt"/>
          <a:ea typeface="+mn-ea"/>
          <a:cs typeface="+mn-cs"/>
        </a:defRPr>
      </a:lvl2pPr>
      <a:lvl3pPr marL="1257311" indent="-251462" algn="l" defTabSz="1005849" rtl="0" eaLnBrk="1" latinLnBrk="0" hangingPunct="1">
        <a:lnSpc>
          <a:spcPct val="90000"/>
        </a:lnSpc>
        <a:spcBef>
          <a:spcPts val="550"/>
        </a:spcBef>
        <a:buFont typeface="Arial" panose="020B0604020202020204" pitchFamily="34" charset="0"/>
        <a:buChar char="•"/>
        <a:defRPr sz="1540" kern="1200">
          <a:solidFill>
            <a:schemeClr val="tx1"/>
          </a:solidFill>
          <a:latin typeface="+mn-lt"/>
          <a:ea typeface="+mn-ea"/>
          <a:cs typeface="+mn-cs"/>
        </a:defRPr>
      </a:lvl3pPr>
      <a:lvl4pPr marL="1760236"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mn-lt"/>
          <a:ea typeface="+mn-ea"/>
          <a:cs typeface="+mn-cs"/>
        </a:defRPr>
      </a:lvl4pPr>
      <a:lvl5pPr marL="2263161"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mn-lt"/>
          <a:ea typeface="+mn-ea"/>
          <a:cs typeface="+mn-cs"/>
        </a:defRPr>
      </a:lvl5pPr>
      <a:lvl6pPr marL="2766086"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9010"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35"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59"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9" rtl="0" eaLnBrk="1" latinLnBrk="0" hangingPunct="1">
        <a:defRPr sz="1980" kern="1200">
          <a:solidFill>
            <a:schemeClr val="tx1"/>
          </a:solidFill>
          <a:latin typeface="+mn-lt"/>
          <a:ea typeface="+mn-ea"/>
          <a:cs typeface="+mn-cs"/>
        </a:defRPr>
      </a:lvl1pPr>
      <a:lvl2pPr marL="502924" algn="l" defTabSz="1005849" rtl="0" eaLnBrk="1" latinLnBrk="0" hangingPunct="1">
        <a:defRPr sz="1980" kern="1200">
          <a:solidFill>
            <a:schemeClr val="tx1"/>
          </a:solidFill>
          <a:latin typeface="+mn-lt"/>
          <a:ea typeface="+mn-ea"/>
          <a:cs typeface="+mn-cs"/>
        </a:defRPr>
      </a:lvl2pPr>
      <a:lvl3pPr marL="1005849" algn="l" defTabSz="1005849" rtl="0" eaLnBrk="1" latinLnBrk="0" hangingPunct="1">
        <a:defRPr sz="1980" kern="1200">
          <a:solidFill>
            <a:schemeClr val="tx1"/>
          </a:solidFill>
          <a:latin typeface="+mn-lt"/>
          <a:ea typeface="+mn-ea"/>
          <a:cs typeface="+mn-cs"/>
        </a:defRPr>
      </a:lvl3pPr>
      <a:lvl4pPr marL="1508773" algn="l" defTabSz="1005849" rtl="0" eaLnBrk="1" latinLnBrk="0" hangingPunct="1">
        <a:defRPr sz="1980" kern="1200">
          <a:solidFill>
            <a:schemeClr val="tx1"/>
          </a:solidFill>
          <a:latin typeface="+mn-lt"/>
          <a:ea typeface="+mn-ea"/>
          <a:cs typeface="+mn-cs"/>
        </a:defRPr>
      </a:lvl4pPr>
      <a:lvl5pPr marL="2011699" algn="l" defTabSz="1005849" rtl="0" eaLnBrk="1" latinLnBrk="0" hangingPunct="1">
        <a:defRPr sz="1980" kern="1200">
          <a:solidFill>
            <a:schemeClr val="tx1"/>
          </a:solidFill>
          <a:latin typeface="+mn-lt"/>
          <a:ea typeface="+mn-ea"/>
          <a:cs typeface="+mn-cs"/>
        </a:defRPr>
      </a:lvl5pPr>
      <a:lvl6pPr marL="2514623" algn="l" defTabSz="1005849" rtl="0" eaLnBrk="1" latinLnBrk="0" hangingPunct="1">
        <a:defRPr sz="1980" kern="1200">
          <a:solidFill>
            <a:schemeClr val="tx1"/>
          </a:solidFill>
          <a:latin typeface="+mn-lt"/>
          <a:ea typeface="+mn-ea"/>
          <a:cs typeface="+mn-cs"/>
        </a:defRPr>
      </a:lvl6pPr>
      <a:lvl7pPr marL="3017548" algn="l" defTabSz="1005849" rtl="0" eaLnBrk="1" latinLnBrk="0" hangingPunct="1">
        <a:defRPr sz="1980" kern="1200">
          <a:solidFill>
            <a:schemeClr val="tx1"/>
          </a:solidFill>
          <a:latin typeface="+mn-lt"/>
          <a:ea typeface="+mn-ea"/>
          <a:cs typeface="+mn-cs"/>
        </a:defRPr>
      </a:lvl7pPr>
      <a:lvl8pPr marL="3520472" algn="l" defTabSz="1005849" rtl="0" eaLnBrk="1" latinLnBrk="0" hangingPunct="1">
        <a:defRPr sz="1980" kern="1200">
          <a:solidFill>
            <a:schemeClr val="tx1"/>
          </a:solidFill>
          <a:latin typeface="+mn-lt"/>
          <a:ea typeface="+mn-ea"/>
          <a:cs typeface="+mn-cs"/>
        </a:defRPr>
      </a:lvl8pPr>
      <a:lvl9pPr marL="4023397" algn="l" defTabSz="1005849" rtl="0" eaLnBrk="1" latinLnBrk="0" hangingPunct="1">
        <a:defRPr sz="198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233F7503-D45A-4AE7-9A79-0F66CB35E5FD}"/>
              </a:ext>
            </a:extLst>
          </p:cNvPr>
          <p:cNvGraphicFramePr>
            <a:graphicFrameLocks noChangeAspect="1"/>
          </p:cNvGraphicFramePr>
          <p:nvPr userDrawn="1">
            <p:custDataLst>
              <p:tags r:id="rId8"/>
            </p:custDataLst>
            <p:extLst>
              <p:ext uri="{D42A27DB-BD31-4B8C-83A1-F6EECF244321}">
                <p14:modId xmlns:p14="http://schemas.microsoft.com/office/powerpoint/2010/main" val="33931314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233F7503-D45A-4AE7-9A79-0F66CB35E5FD}"/>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6DD2E60D-C15B-490B-A9CE-6E846CEF7C1F}"/>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242" b="0" i="0" baseline="0">
              <a:latin typeface="Arial" panose="020B0604020202020204" pitchFamily="34" charset="0"/>
              <a:ea typeface="+mj-ea"/>
              <a:cs typeface="+mj-cs"/>
              <a:sym typeface="Arial" panose="020B0604020202020204" pitchFamily="34" charset="0"/>
            </a:endParaRPr>
          </a:p>
        </p:txBody>
      </p:sp>
      <p:sp>
        <p:nvSpPr>
          <p:cNvPr id="8" name="Rectangle 7"/>
          <p:cNvSpPr/>
          <p:nvPr/>
        </p:nvSpPr>
        <p:spPr>
          <a:xfrm>
            <a:off x="0" y="7624794"/>
            <a:ext cx="13817600" cy="14760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601"/>
          </a:p>
        </p:txBody>
      </p:sp>
      <p:sp>
        <p:nvSpPr>
          <p:cNvPr id="4" name="Slide Number Placeholder 3"/>
          <p:cNvSpPr>
            <a:spLocks noGrp="1"/>
          </p:cNvSpPr>
          <p:nvPr>
            <p:ph type="sldNum" sz="quarter" idx="4"/>
          </p:nvPr>
        </p:nvSpPr>
        <p:spPr>
          <a:xfrm>
            <a:off x="10611063" y="7203865"/>
            <a:ext cx="3108960" cy="413808"/>
          </a:xfrm>
          <a:prstGeom prst="rect">
            <a:avLst/>
          </a:prstGeom>
        </p:spPr>
        <p:txBody>
          <a:bodyPr vert="horz" lIns="91440" tIns="45720" rIns="91440" bIns="45720" rtlCol="0" anchor="ctr"/>
          <a:lstStyle>
            <a:lvl1pPr algn="r">
              <a:defRPr sz="961">
                <a:solidFill>
                  <a:schemeClr val="tx1">
                    <a:tint val="75000"/>
                  </a:schemeClr>
                </a:solidFill>
              </a:defRPr>
            </a:lvl1pPr>
          </a:lstStyle>
          <a:p>
            <a:fld id="{02D9BEA4-EAAB-4AA7-80ED-CD4F445898E3}" type="slidenum">
              <a:rPr lang="en-US" smtClean="0"/>
              <a:t>‹#›</a:t>
            </a:fld>
            <a:endParaRPr lang="en-US"/>
          </a:p>
        </p:txBody>
      </p:sp>
      <p:sp>
        <p:nvSpPr>
          <p:cNvPr id="11" name="Footer Placeholder 1">
            <a:extLst>
              <a:ext uri="{FF2B5EF4-FFF2-40B4-BE49-F238E27FC236}">
                <a16:creationId xmlns:a16="http://schemas.microsoft.com/office/drawing/2014/main" id="{DF825C8F-1B2F-4F41-94DB-FD29CF81B4FF}"/>
              </a:ext>
            </a:extLst>
          </p:cNvPr>
          <p:cNvSpPr txBox="1">
            <a:spLocks/>
          </p:cNvSpPr>
          <p:nvPr userDrawn="1"/>
        </p:nvSpPr>
        <p:spPr>
          <a:xfrm>
            <a:off x="593180" y="7337377"/>
            <a:ext cx="12524726" cy="280296"/>
          </a:xfrm>
          <a:prstGeom prst="rect">
            <a:avLst/>
          </a:prstGeom>
        </p:spPr>
        <p:txBody>
          <a:bodyPr vert="horz" lIns="91440" tIns="45720" rIns="91440" bIns="45720"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1005849"/>
            <a:endParaRPr lang="en-US" sz="1000">
              <a:solidFill>
                <a:schemeClr val="tx1"/>
              </a:solidFill>
            </a:endParaRPr>
          </a:p>
          <a:p>
            <a:pPr marL="0" marR="0" lvl="0" indent="0" algn="r" defTabSz="1005849" rtl="0" eaLnBrk="1" fontAlgn="auto" latinLnBrk="0" hangingPunct="1">
              <a:lnSpc>
                <a:spcPct val="100000"/>
              </a:lnSpc>
              <a:spcBef>
                <a:spcPts val="0"/>
              </a:spcBef>
              <a:spcAft>
                <a:spcPts val="0"/>
              </a:spcAft>
              <a:buClrTx/>
              <a:buSzTx/>
              <a:buFontTx/>
              <a:buNone/>
              <a:tabLst/>
              <a:defRPr/>
            </a:pPr>
            <a:r>
              <a:rPr lang="en-US" sz="1000" i="1"/>
              <a:t>CONFIDENTIAL – FOR INTERNAL DISCUSSION</a:t>
            </a:r>
          </a:p>
        </p:txBody>
      </p:sp>
    </p:spTree>
    <p:extLst>
      <p:ext uri="{BB962C8B-B14F-4D97-AF65-F5344CB8AC3E}">
        <p14:creationId xmlns:p14="http://schemas.microsoft.com/office/powerpoint/2010/main" val="3425736282"/>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Lst>
  <p:transition>
    <p:fade/>
  </p:transition>
  <p:hf hdr="0" ftr="0" dt="0"/>
  <p:txStyles>
    <p:titleStyle>
      <a:lvl1pPr algn="l" defTabSz="732238" rtl="0" eaLnBrk="1" latinLnBrk="0" hangingPunct="1">
        <a:lnSpc>
          <a:spcPct val="90000"/>
        </a:lnSpc>
        <a:spcBef>
          <a:spcPct val="0"/>
        </a:spcBef>
        <a:buNone/>
        <a:defRPr sz="2242" kern="1200">
          <a:solidFill>
            <a:schemeClr val="bg1"/>
          </a:solidFill>
          <a:latin typeface="+mj-lt"/>
          <a:ea typeface="+mj-ea"/>
          <a:cs typeface="+mj-cs"/>
        </a:defRPr>
      </a:lvl1pPr>
    </p:titleStyle>
    <p:bodyStyle>
      <a:lvl1pPr marL="183059" indent="-183059" algn="l" defTabSz="732238" rtl="0" eaLnBrk="1" latinLnBrk="0" hangingPunct="1">
        <a:lnSpc>
          <a:spcPct val="90000"/>
        </a:lnSpc>
        <a:spcBef>
          <a:spcPts val="1441"/>
        </a:spcBef>
        <a:buClrTx/>
        <a:buFont typeface="Wingdings" panose="05000000000000000000" pitchFamily="2" charset="2"/>
        <a:buChar char=""/>
        <a:defRPr sz="1441" kern="1200">
          <a:solidFill>
            <a:schemeClr val="tx1"/>
          </a:solidFill>
          <a:latin typeface="+mn-lt"/>
          <a:ea typeface="+mn-ea"/>
          <a:cs typeface="+mn-cs"/>
        </a:defRPr>
      </a:lvl1pPr>
      <a:lvl2pPr marL="549179" indent="-183059" algn="l" defTabSz="732238" rtl="0" eaLnBrk="1" latinLnBrk="0" hangingPunct="1">
        <a:lnSpc>
          <a:spcPct val="90000"/>
        </a:lnSpc>
        <a:spcBef>
          <a:spcPts val="80"/>
        </a:spcBef>
        <a:buFont typeface="Arial" panose="020B0604020202020204" pitchFamily="34" charset="0"/>
        <a:buChar char="−"/>
        <a:defRPr sz="1281" kern="1200">
          <a:solidFill>
            <a:schemeClr val="tx1"/>
          </a:solidFill>
          <a:latin typeface="+mn-lt"/>
          <a:ea typeface="+mn-ea"/>
          <a:cs typeface="+mn-cs"/>
        </a:defRPr>
      </a:lvl2pPr>
      <a:lvl3pPr marL="915297" indent="-183059" algn="l" defTabSz="732238" rtl="0" eaLnBrk="1" latinLnBrk="0" hangingPunct="1">
        <a:lnSpc>
          <a:spcPct val="90000"/>
        </a:lnSpc>
        <a:spcBef>
          <a:spcPts val="400"/>
        </a:spcBef>
        <a:buFont typeface="Arial" panose="020B0604020202020204" pitchFamily="34" charset="0"/>
        <a:buChar char="•"/>
        <a:defRPr sz="1121" kern="1200">
          <a:solidFill>
            <a:schemeClr val="tx1"/>
          </a:solidFill>
          <a:latin typeface="+mn-lt"/>
          <a:ea typeface="+mn-ea"/>
          <a:cs typeface="+mn-cs"/>
        </a:defRPr>
      </a:lvl3pPr>
      <a:lvl4pPr marL="1281416" indent="-183059" algn="l" defTabSz="732238" rtl="0" eaLnBrk="1" latinLnBrk="0" hangingPunct="1">
        <a:lnSpc>
          <a:spcPct val="90000"/>
        </a:lnSpc>
        <a:spcBef>
          <a:spcPts val="400"/>
        </a:spcBef>
        <a:buFont typeface="Arial" panose="020B0604020202020204" pitchFamily="34" charset="0"/>
        <a:buChar char="•"/>
        <a:defRPr sz="961" kern="1200">
          <a:solidFill>
            <a:schemeClr val="tx1"/>
          </a:solidFill>
          <a:latin typeface="+mn-lt"/>
          <a:ea typeface="+mn-ea"/>
          <a:cs typeface="+mn-cs"/>
        </a:defRPr>
      </a:lvl4pPr>
      <a:lvl5pPr marL="1647536" indent="-183059" algn="l" defTabSz="732238" rtl="0" eaLnBrk="1" latinLnBrk="0" hangingPunct="1">
        <a:lnSpc>
          <a:spcPct val="90000"/>
        </a:lnSpc>
        <a:spcBef>
          <a:spcPts val="400"/>
        </a:spcBef>
        <a:buFont typeface="Arial" panose="020B0604020202020204" pitchFamily="34" charset="0"/>
        <a:buChar char="•"/>
        <a:defRPr sz="961" kern="1200">
          <a:solidFill>
            <a:schemeClr val="tx1"/>
          </a:solidFill>
          <a:latin typeface="+mn-lt"/>
          <a:ea typeface="+mn-ea"/>
          <a:cs typeface="+mn-cs"/>
        </a:defRPr>
      </a:lvl5pPr>
      <a:lvl6pPr marL="2013655" indent="-183059" algn="l" defTabSz="732238"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6pPr>
      <a:lvl7pPr marL="2379774" indent="-183059" algn="l" defTabSz="732238"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7pPr>
      <a:lvl8pPr marL="2745893" indent="-183059" algn="l" defTabSz="732238"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8pPr>
      <a:lvl9pPr marL="3112012" indent="-183059" algn="l" defTabSz="732238"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9pPr>
    </p:bodyStyle>
    <p:otherStyle>
      <a:defPPr>
        <a:defRPr lang="en-US"/>
      </a:defPPr>
      <a:lvl1pPr marL="0" algn="l" defTabSz="732238" rtl="0" eaLnBrk="1" latinLnBrk="0" hangingPunct="1">
        <a:defRPr sz="1441" kern="1200">
          <a:solidFill>
            <a:schemeClr val="tx1"/>
          </a:solidFill>
          <a:latin typeface="+mn-lt"/>
          <a:ea typeface="+mn-ea"/>
          <a:cs typeface="+mn-cs"/>
        </a:defRPr>
      </a:lvl1pPr>
      <a:lvl2pPr marL="366119" algn="l" defTabSz="732238" rtl="0" eaLnBrk="1" latinLnBrk="0" hangingPunct="1">
        <a:defRPr sz="1441" kern="1200">
          <a:solidFill>
            <a:schemeClr val="tx1"/>
          </a:solidFill>
          <a:latin typeface="+mn-lt"/>
          <a:ea typeface="+mn-ea"/>
          <a:cs typeface="+mn-cs"/>
        </a:defRPr>
      </a:lvl2pPr>
      <a:lvl3pPr marL="732238" algn="l" defTabSz="732238" rtl="0" eaLnBrk="1" latinLnBrk="0" hangingPunct="1">
        <a:defRPr sz="1441" kern="1200">
          <a:solidFill>
            <a:schemeClr val="tx1"/>
          </a:solidFill>
          <a:latin typeface="+mn-lt"/>
          <a:ea typeface="+mn-ea"/>
          <a:cs typeface="+mn-cs"/>
        </a:defRPr>
      </a:lvl3pPr>
      <a:lvl4pPr marL="1098356" algn="l" defTabSz="732238" rtl="0" eaLnBrk="1" latinLnBrk="0" hangingPunct="1">
        <a:defRPr sz="1441" kern="1200">
          <a:solidFill>
            <a:schemeClr val="tx1"/>
          </a:solidFill>
          <a:latin typeface="+mn-lt"/>
          <a:ea typeface="+mn-ea"/>
          <a:cs typeface="+mn-cs"/>
        </a:defRPr>
      </a:lvl4pPr>
      <a:lvl5pPr marL="1464476" algn="l" defTabSz="732238" rtl="0" eaLnBrk="1" latinLnBrk="0" hangingPunct="1">
        <a:defRPr sz="1441" kern="1200">
          <a:solidFill>
            <a:schemeClr val="tx1"/>
          </a:solidFill>
          <a:latin typeface="+mn-lt"/>
          <a:ea typeface="+mn-ea"/>
          <a:cs typeface="+mn-cs"/>
        </a:defRPr>
      </a:lvl5pPr>
      <a:lvl6pPr marL="1830595" algn="l" defTabSz="732238" rtl="0" eaLnBrk="1" latinLnBrk="0" hangingPunct="1">
        <a:defRPr sz="1441" kern="1200">
          <a:solidFill>
            <a:schemeClr val="tx1"/>
          </a:solidFill>
          <a:latin typeface="+mn-lt"/>
          <a:ea typeface="+mn-ea"/>
          <a:cs typeface="+mn-cs"/>
        </a:defRPr>
      </a:lvl6pPr>
      <a:lvl7pPr marL="2196714" algn="l" defTabSz="732238" rtl="0" eaLnBrk="1" latinLnBrk="0" hangingPunct="1">
        <a:defRPr sz="1441" kern="1200">
          <a:solidFill>
            <a:schemeClr val="tx1"/>
          </a:solidFill>
          <a:latin typeface="+mn-lt"/>
          <a:ea typeface="+mn-ea"/>
          <a:cs typeface="+mn-cs"/>
        </a:defRPr>
      </a:lvl7pPr>
      <a:lvl8pPr marL="2562833" algn="l" defTabSz="732238" rtl="0" eaLnBrk="1" latinLnBrk="0" hangingPunct="1">
        <a:defRPr sz="1441" kern="1200">
          <a:solidFill>
            <a:schemeClr val="tx1"/>
          </a:solidFill>
          <a:latin typeface="+mn-lt"/>
          <a:ea typeface="+mn-ea"/>
          <a:cs typeface="+mn-cs"/>
        </a:defRPr>
      </a:lvl8pPr>
      <a:lvl9pPr marL="2928953" algn="l" defTabSz="732238" rtl="0" eaLnBrk="1" latinLnBrk="0" hangingPunct="1">
        <a:defRPr sz="144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4269D70-FED7-43A2-AE69-A99C0FDBE524}"/>
              </a:ext>
            </a:extLst>
          </p:cNvPr>
          <p:cNvGraphicFramePr>
            <a:graphicFrameLocks noChangeAspect="1"/>
          </p:cNvGraphicFramePr>
          <p:nvPr userDrawn="1">
            <p:custDataLst>
              <p:tags r:id="rId8"/>
            </p:custDataLst>
            <p:extLst>
              <p:ext uri="{D42A27DB-BD31-4B8C-83A1-F6EECF244321}">
                <p14:modId xmlns:p14="http://schemas.microsoft.com/office/powerpoint/2010/main" val="31959906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74269D70-FED7-43A2-AE69-A99C0FDBE524}"/>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6EB3E9B7-1356-4848-AFFD-8EF238A4F2FC}"/>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243"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383822" y="114330"/>
            <a:ext cx="12090400" cy="820495"/>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596523" y="1897446"/>
            <a:ext cx="11917680"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0208416"/>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Lst>
  <p:transition>
    <p:fade/>
  </p:transition>
  <p:hf hdr="0" ftr="0" dt="0"/>
  <p:txStyles>
    <p:titleStyle>
      <a:lvl1pPr algn="l" defTabSz="732220" rtl="0" eaLnBrk="1" latinLnBrk="0" hangingPunct="1">
        <a:lnSpc>
          <a:spcPct val="90000"/>
        </a:lnSpc>
        <a:spcBef>
          <a:spcPct val="0"/>
        </a:spcBef>
        <a:buNone/>
        <a:defRPr sz="2243" kern="1200">
          <a:solidFill>
            <a:schemeClr val="bg1"/>
          </a:solidFill>
          <a:latin typeface="+mj-lt"/>
          <a:ea typeface="+mj-ea"/>
          <a:cs typeface="+mj-cs"/>
        </a:defRPr>
      </a:lvl1pPr>
    </p:titleStyle>
    <p:bodyStyle>
      <a:lvl1pPr marL="183055" indent="-183055" algn="l" defTabSz="732220" rtl="0" eaLnBrk="1" latinLnBrk="0" hangingPunct="1">
        <a:lnSpc>
          <a:spcPct val="90000"/>
        </a:lnSpc>
        <a:spcBef>
          <a:spcPts val="1441"/>
        </a:spcBef>
        <a:buClrTx/>
        <a:buFont typeface="Wingdings" panose="05000000000000000000" pitchFamily="2" charset="2"/>
        <a:buChar char=""/>
        <a:defRPr sz="1441" kern="1200">
          <a:solidFill>
            <a:schemeClr val="tx1"/>
          </a:solidFill>
          <a:latin typeface="+mn-lt"/>
          <a:ea typeface="+mn-ea"/>
          <a:cs typeface="+mn-cs"/>
        </a:defRPr>
      </a:lvl1pPr>
      <a:lvl2pPr marL="549165" indent="-183055" algn="l" defTabSz="732220" rtl="0" eaLnBrk="1" latinLnBrk="0" hangingPunct="1">
        <a:lnSpc>
          <a:spcPct val="90000"/>
        </a:lnSpc>
        <a:spcBef>
          <a:spcPts val="80"/>
        </a:spcBef>
        <a:buFont typeface="Arial" panose="020B0604020202020204" pitchFamily="34" charset="0"/>
        <a:buChar char="−"/>
        <a:defRPr sz="1281" kern="1200">
          <a:solidFill>
            <a:schemeClr val="tx1"/>
          </a:solidFill>
          <a:latin typeface="+mn-lt"/>
          <a:ea typeface="+mn-ea"/>
          <a:cs typeface="+mn-cs"/>
        </a:defRPr>
      </a:lvl2pPr>
      <a:lvl3pPr marL="915274" indent="-183055" algn="l" defTabSz="732220" rtl="0" eaLnBrk="1" latinLnBrk="0" hangingPunct="1">
        <a:lnSpc>
          <a:spcPct val="90000"/>
        </a:lnSpc>
        <a:spcBef>
          <a:spcPts val="400"/>
        </a:spcBef>
        <a:buFont typeface="Arial" panose="020B0604020202020204" pitchFamily="34" charset="0"/>
        <a:buChar char="•"/>
        <a:defRPr sz="1121" kern="1200">
          <a:solidFill>
            <a:schemeClr val="tx1"/>
          </a:solidFill>
          <a:latin typeface="+mn-lt"/>
          <a:ea typeface="+mn-ea"/>
          <a:cs typeface="+mn-cs"/>
        </a:defRPr>
      </a:lvl3pPr>
      <a:lvl4pPr marL="1281384" indent="-183055" algn="l" defTabSz="732220" rtl="0" eaLnBrk="1" latinLnBrk="0" hangingPunct="1">
        <a:lnSpc>
          <a:spcPct val="90000"/>
        </a:lnSpc>
        <a:spcBef>
          <a:spcPts val="400"/>
        </a:spcBef>
        <a:buFont typeface="Arial" panose="020B0604020202020204" pitchFamily="34" charset="0"/>
        <a:buChar char="•"/>
        <a:defRPr sz="961" kern="1200">
          <a:solidFill>
            <a:schemeClr val="tx1"/>
          </a:solidFill>
          <a:latin typeface="+mn-lt"/>
          <a:ea typeface="+mn-ea"/>
          <a:cs typeface="+mn-cs"/>
        </a:defRPr>
      </a:lvl4pPr>
      <a:lvl5pPr marL="1647494" indent="-183055" algn="l" defTabSz="732220" rtl="0" eaLnBrk="1" latinLnBrk="0" hangingPunct="1">
        <a:lnSpc>
          <a:spcPct val="90000"/>
        </a:lnSpc>
        <a:spcBef>
          <a:spcPts val="400"/>
        </a:spcBef>
        <a:buFont typeface="Arial" panose="020B0604020202020204" pitchFamily="34" charset="0"/>
        <a:buChar char="•"/>
        <a:defRPr sz="961" kern="1200">
          <a:solidFill>
            <a:schemeClr val="tx1"/>
          </a:solidFill>
          <a:latin typeface="+mn-lt"/>
          <a:ea typeface="+mn-ea"/>
          <a:cs typeface="+mn-cs"/>
        </a:defRPr>
      </a:lvl5pPr>
      <a:lvl6pPr marL="2013606" indent="-183055" algn="l" defTabSz="732220"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6pPr>
      <a:lvl7pPr marL="2379715" indent="-183055" algn="l" defTabSz="732220"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7pPr>
      <a:lvl8pPr marL="2745824" indent="-183055" algn="l" defTabSz="732220"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8pPr>
      <a:lvl9pPr marL="3111935" indent="-183055" algn="l" defTabSz="732220" rtl="0" eaLnBrk="1" latinLnBrk="0" hangingPunct="1">
        <a:lnSpc>
          <a:spcPct val="90000"/>
        </a:lnSpc>
        <a:spcBef>
          <a:spcPts val="400"/>
        </a:spcBef>
        <a:buFont typeface="Arial" panose="020B0604020202020204" pitchFamily="34" charset="0"/>
        <a:buChar char="•"/>
        <a:defRPr sz="1441" kern="1200">
          <a:solidFill>
            <a:schemeClr val="tx1"/>
          </a:solidFill>
          <a:latin typeface="+mn-lt"/>
          <a:ea typeface="+mn-ea"/>
          <a:cs typeface="+mn-cs"/>
        </a:defRPr>
      </a:lvl9pPr>
    </p:bodyStyle>
    <p:otherStyle>
      <a:defPPr>
        <a:defRPr lang="en-US"/>
      </a:defPPr>
      <a:lvl1pPr marL="0" algn="l" defTabSz="732220" rtl="0" eaLnBrk="1" latinLnBrk="0" hangingPunct="1">
        <a:defRPr sz="1441" kern="1200">
          <a:solidFill>
            <a:schemeClr val="tx1"/>
          </a:solidFill>
          <a:latin typeface="+mn-lt"/>
          <a:ea typeface="+mn-ea"/>
          <a:cs typeface="+mn-cs"/>
        </a:defRPr>
      </a:lvl1pPr>
      <a:lvl2pPr marL="366109" algn="l" defTabSz="732220" rtl="0" eaLnBrk="1" latinLnBrk="0" hangingPunct="1">
        <a:defRPr sz="1441" kern="1200">
          <a:solidFill>
            <a:schemeClr val="tx1"/>
          </a:solidFill>
          <a:latin typeface="+mn-lt"/>
          <a:ea typeface="+mn-ea"/>
          <a:cs typeface="+mn-cs"/>
        </a:defRPr>
      </a:lvl2pPr>
      <a:lvl3pPr marL="732220" algn="l" defTabSz="732220" rtl="0" eaLnBrk="1" latinLnBrk="0" hangingPunct="1">
        <a:defRPr sz="1441" kern="1200">
          <a:solidFill>
            <a:schemeClr val="tx1"/>
          </a:solidFill>
          <a:latin typeface="+mn-lt"/>
          <a:ea typeface="+mn-ea"/>
          <a:cs typeface="+mn-cs"/>
        </a:defRPr>
      </a:lvl3pPr>
      <a:lvl4pPr marL="1098329" algn="l" defTabSz="732220" rtl="0" eaLnBrk="1" latinLnBrk="0" hangingPunct="1">
        <a:defRPr sz="1441" kern="1200">
          <a:solidFill>
            <a:schemeClr val="tx1"/>
          </a:solidFill>
          <a:latin typeface="+mn-lt"/>
          <a:ea typeface="+mn-ea"/>
          <a:cs typeface="+mn-cs"/>
        </a:defRPr>
      </a:lvl4pPr>
      <a:lvl5pPr marL="1464439" algn="l" defTabSz="732220" rtl="0" eaLnBrk="1" latinLnBrk="0" hangingPunct="1">
        <a:defRPr sz="1441" kern="1200">
          <a:solidFill>
            <a:schemeClr val="tx1"/>
          </a:solidFill>
          <a:latin typeface="+mn-lt"/>
          <a:ea typeface="+mn-ea"/>
          <a:cs typeface="+mn-cs"/>
        </a:defRPr>
      </a:lvl5pPr>
      <a:lvl6pPr marL="1830549" algn="l" defTabSz="732220" rtl="0" eaLnBrk="1" latinLnBrk="0" hangingPunct="1">
        <a:defRPr sz="1441" kern="1200">
          <a:solidFill>
            <a:schemeClr val="tx1"/>
          </a:solidFill>
          <a:latin typeface="+mn-lt"/>
          <a:ea typeface="+mn-ea"/>
          <a:cs typeface="+mn-cs"/>
        </a:defRPr>
      </a:lvl6pPr>
      <a:lvl7pPr marL="2196659" algn="l" defTabSz="732220" rtl="0" eaLnBrk="1" latinLnBrk="0" hangingPunct="1">
        <a:defRPr sz="1441" kern="1200">
          <a:solidFill>
            <a:schemeClr val="tx1"/>
          </a:solidFill>
          <a:latin typeface="+mn-lt"/>
          <a:ea typeface="+mn-ea"/>
          <a:cs typeface="+mn-cs"/>
        </a:defRPr>
      </a:lvl7pPr>
      <a:lvl8pPr marL="2562768" algn="l" defTabSz="732220" rtl="0" eaLnBrk="1" latinLnBrk="0" hangingPunct="1">
        <a:defRPr sz="1441" kern="1200">
          <a:solidFill>
            <a:schemeClr val="tx1"/>
          </a:solidFill>
          <a:latin typeface="+mn-lt"/>
          <a:ea typeface="+mn-ea"/>
          <a:cs typeface="+mn-cs"/>
        </a:defRPr>
      </a:lvl8pPr>
      <a:lvl9pPr marL="2928880" algn="l" defTabSz="732220" rtl="0" eaLnBrk="1" latinLnBrk="0" hangingPunct="1">
        <a:defRPr sz="144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2475E07-D44F-4B56-80CF-5F572D5543D8}"/>
              </a:ext>
            </a:extLst>
          </p:cNvPr>
          <p:cNvGraphicFramePr>
            <a:graphicFrameLocks noChangeAspect="1"/>
          </p:cNvGraphicFramePr>
          <p:nvPr userDrawn="1">
            <p:custDataLst>
              <p:tags r:id="rId8"/>
            </p:custDataLst>
            <p:extLst>
              <p:ext uri="{D42A27DB-BD31-4B8C-83A1-F6EECF244321}">
                <p14:modId xmlns:p14="http://schemas.microsoft.com/office/powerpoint/2010/main" val="9553567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02475E07-D44F-4B56-80CF-5F572D5543D8}"/>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DBBD6079-44F1-4853-B72C-DE407CB05A79}"/>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1632"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383822" y="114338"/>
            <a:ext cx="12090400" cy="820495"/>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596523" y="1897446"/>
            <a:ext cx="11917680"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0882923"/>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Lst>
  <p:transition>
    <p:fade/>
  </p:transition>
  <p:hf hdr="0" ftr="0" dt="0"/>
  <p:txStyles>
    <p:titleStyle>
      <a:lvl1pPr algn="l" defTabSz="532893" rtl="0" eaLnBrk="1" latinLnBrk="0" hangingPunct="1">
        <a:lnSpc>
          <a:spcPct val="90000"/>
        </a:lnSpc>
        <a:spcBef>
          <a:spcPct val="0"/>
        </a:spcBef>
        <a:buNone/>
        <a:defRPr sz="1632" kern="1200">
          <a:solidFill>
            <a:schemeClr val="bg1"/>
          </a:solidFill>
          <a:latin typeface="+mj-lt"/>
          <a:ea typeface="+mj-ea"/>
          <a:cs typeface="+mj-cs"/>
        </a:defRPr>
      </a:lvl1pPr>
    </p:titleStyle>
    <p:bodyStyle>
      <a:lvl1pPr marL="133223" indent="-133223" algn="l" defTabSz="532893" rtl="0" eaLnBrk="1" latinLnBrk="0" hangingPunct="1">
        <a:lnSpc>
          <a:spcPct val="90000"/>
        </a:lnSpc>
        <a:spcBef>
          <a:spcPts val="1049"/>
        </a:spcBef>
        <a:buClrTx/>
        <a:buFont typeface="Wingdings" panose="05000000000000000000" pitchFamily="2" charset="2"/>
        <a:buChar char=""/>
        <a:defRPr sz="1049" kern="1200">
          <a:solidFill>
            <a:schemeClr val="tx1"/>
          </a:solidFill>
          <a:latin typeface="+mn-lt"/>
          <a:ea typeface="+mn-ea"/>
          <a:cs typeface="+mn-cs"/>
        </a:defRPr>
      </a:lvl1pPr>
      <a:lvl2pPr marL="399670" indent="-133223" algn="l" defTabSz="532893" rtl="0" eaLnBrk="1" latinLnBrk="0" hangingPunct="1">
        <a:lnSpc>
          <a:spcPct val="90000"/>
        </a:lnSpc>
        <a:spcBef>
          <a:spcPts val="58"/>
        </a:spcBef>
        <a:buFont typeface="Arial" panose="020B0604020202020204" pitchFamily="34" charset="0"/>
        <a:buChar char="−"/>
        <a:defRPr sz="932" kern="1200">
          <a:solidFill>
            <a:schemeClr val="tx1"/>
          </a:solidFill>
          <a:latin typeface="+mn-lt"/>
          <a:ea typeface="+mn-ea"/>
          <a:cs typeface="+mn-cs"/>
        </a:defRPr>
      </a:lvl2pPr>
      <a:lvl3pPr marL="666116" indent="-133223" algn="l" defTabSz="532893" rtl="0" eaLnBrk="1" latinLnBrk="0" hangingPunct="1">
        <a:lnSpc>
          <a:spcPct val="90000"/>
        </a:lnSpc>
        <a:spcBef>
          <a:spcPts val="291"/>
        </a:spcBef>
        <a:buFont typeface="Arial" panose="020B0604020202020204" pitchFamily="34" charset="0"/>
        <a:buChar char="•"/>
        <a:defRPr sz="816" kern="1200">
          <a:solidFill>
            <a:schemeClr val="tx1"/>
          </a:solidFill>
          <a:latin typeface="+mn-lt"/>
          <a:ea typeface="+mn-ea"/>
          <a:cs typeface="+mn-cs"/>
        </a:defRPr>
      </a:lvl3pPr>
      <a:lvl4pPr marL="932562" indent="-133223" algn="l" defTabSz="532893" rtl="0" eaLnBrk="1" latinLnBrk="0" hangingPunct="1">
        <a:lnSpc>
          <a:spcPct val="90000"/>
        </a:lnSpc>
        <a:spcBef>
          <a:spcPts val="291"/>
        </a:spcBef>
        <a:buFont typeface="Arial" panose="020B0604020202020204" pitchFamily="34" charset="0"/>
        <a:buChar char="•"/>
        <a:defRPr sz="700" kern="1200">
          <a:solidFill>
            <a:schemeClr val="tx1"/>
          </a:solidFill>
          <a:latin typeface="+mn-lt"/>
          <a:ea typeface="+mn-ea"/>
          <a:cs typeface="+mn-cs"/>
        </a:defRPr>
      </a:lvl4pPr>
      <a:lvl5pPr marL="1199009" indent="-133223" algn="l" defTabSz="532893" rtl="0" eaLnBrk="1" latinLnBrk="0" hangingPunct="1">
        <a:lnSpc>
          <a:spcPct val="90000"/>
        </a:lnSpc>
        <a:spcBef>
          <a:spcPts val="291"/>
        </a:spcBef>
        <a:buFont typeface="Arial" panose="020B0604020202020204" pitchFamily="34" charset="0"/>
        <a:buChar char="•"/>
        <a:defRPr sz="700" kern="1200">
          <a:solidFill>
            <a:schemeClr val="tx1"/>
          </a:solidFill>
          <a:latin typeface="+mn-lt"/>
          <a:ea typeface="+mn-ea"/>
          <a:cs typeface="+mn-cs"/>
        </a:defRPr>
      </a:lvl5pPr>
      <a:lvl6pPr marL="1465456" indent="-133223" algn="l" defTabSz="532893" rtl="0" eaLnBrk="1" latinLnBrk="0" hangingPunct="1">
        <a:lnSpc>
          <a:spcPct val="90000"/>
        </a:lnSpc>
        <a:spcBef>
          <a:spcPts val="291"/>
        </a:spcBef>
        <a:buFont typeface="Arial" panose="020B0604020202020204" pitchFamily="34" charset="0"/>
        <a:buChar char="•"/>
        <a:defRPr sz="1049" kern="1200">
          <a:solidFill>
            <a:schemeClr val="tx1"/>
          </a:solidFill>
          <a:latin typeface="+mn-lt"/>
          <a:ea typeface="+mn-ea"/>
          <a:cs typeface="+mn-cs"/>
        </a:defRPr>
      </a:lvl6pPr>
      <a:lvl7pPr marL="1731902" indent="-133223" algn="l" defTabSz="532893" rtl="0" eaLnBrk="1" latinLnBrk="0" hangingPunct="1">
        <a:lnSpc>
          <a:spcPct val="90000"/>
        </a:lnSpc>
        <a:spcBef>
          <a:spcPts val="291"/>
        </a:spcBef>
        <a:buFont typeface="Arial" panose="020B0604020202020204" pitchFamily="34" charset="0"/>
        <a:buChar char="•"/>
        <a:defRPr sz="1049" kern="1200">
          <a:solidFill>
            <a:schemeClr val="tx1"/>
          </a:solidFill>
          <a:latin typeface="+mn-lt"/>
          <a:ea typeface="+mn-ea"/>
          <a:cs typeface="+mn-cs"/>
        </a:defRPr>
      </a:lvl7pPr>
      <a:lvl8pPr marL="1998348" indent="-133223" algn="l" defTabSz="532893" rtl="0" eaLnBrk="1" latinLnBrk="0" hangingPunct="1">
        <a:lnSpc>
          <a:spcPct val="90000"/>
        </a:lnSpc>
        <a:spcBef>
          <a:spcPts val="291"/>
        </a:spcBef>
        <a:buFont typeface="Arial" panose="020B0604020202020204" pitchFamily="34" charset="0"/>
        <a:buChar char="•"/>
        <a:defRPr sz="1049" kern="1200">
          <a:solidFill>
            <a:schemeClr val="tx1"/>
          </a:solidFill>
          <a:latin typeface="+mn-lt"/>
          <a:ea typeface="+mn-ea"/>
          <a:cs typeface="+mn-cs"/>
        </a:defRPr>
      </a:lvl8pPr>
      <a:lvl9pPr marL="2264795" indent="-133223" algn="l" defTabSz="532893" rtl="0" eaLnBrk="1" latinLnBrk="0" hangingPunct="1">
        <a:lnSpc>
          <a:spcPct val="90000"/>
        </a:lnSpc>
        <a:spcBef>
          <a:spcPts val="291"/>
        </a:spcBef>
        <a:buFont typeface="Arial" panose="020B0604020202020204" pitchFamily="34" charset="0"/>
        <a:buChar char="•"/>
        <a:defRPr sz="1049" kern="1200">
          <a:solidFill>
            <a:schemeClr val="tx1"/>
          </a:solidFill>
          <a:latin typeface="+mn-lt"/>
          <a:ea typeface="+mn-ea"/>
          <a:cs typeface="+mn-cs"/>
        </a:defRPr>
      </a:lvl9pPr>
    </p:bodyStyle>
    <p:otherStyle>
      <a:defPPr>
        <a:defRPr lang="en-US"/>
      </a:defPPr>
      <a:lvl1pPr marL="0" algn="l" defTabSz="532893" rtl="0" eaLnBrk="1" latinLnBrk="0" hangingPunct="1">
        <a:defRPr sz="1049" kern="1200">
          <a:solidFill>
            <a:schemeClr val="tx1"/>
          </a:solidFill>
          <a:latin typeface="+mn-lt"/>
          <a:ea typeface="+mn-ea"/>
          <a:cs typeface="+mn-cs"/>
        </a:defRPr>
      </a:lvl1pPr>
      <a:lvl2pPr marL="266446" algn="l" defTabSz="532893" rtl="0" eaLnBrk="1" latinLnBrk="0" hangingPunct="1">
        <a:defRPr sz="1049" kern="1200">
          <a:solidFill>
            <a:schemeClr val="tx1"/>
          </a:solidFill>
          <a:latin typeface="+mn-lt"/>
          <a:ea typeface="+mn-ea"/>
          <a:cs typeface="+mn-cs"/>
        </a:defRPr>
      </a:lvl2pPr>
      <a:lvl3pPr marL="532893" algn="l" defTabSz="532893" rtl="0" eaLnBrk="1" latinLnBrk="0" hangingPunct="1">
        <a:defRPr sz="1049" kern="1200">
          <a:solidFill>
            <a:schemeClr val="tx1"/>
          </a:solidFill>
          <a:latin typeface="+mn-lt"/>
          <a:ea typeface="+mn-ea"/>
          <a:cs typeface="+mn-cs"/>
        </a:defRPr>
      </a:lvl3pPr>
      <a:lvl4pPr marL="799338" algn="l" defTabSz="532893" rtl="0" eaLnBrk="1" latinLnBrk="0" hangingPunct="1">
        <a:defRPr sz="1049" kern="1200">
          <a:solidFill>
            <a:schemeClr val="tx1"/>
          </a:solidFill>
          <a:latin typeface="+mn-lt"/>
          <a:ea typeface="+mn-ea"/>
          <a:cs typeface="+mn-cs"/>
        </a:defRPr>
      </a:lvl4pPr>
      <a:lvl5pPr marL="1065786" algn="l" defTabSz="532893" rtl="0" eaLnBrk="1" latinLnBrk="0" hangingPunct="1">
        <a:defRPr sz="1049" kern="1200">
          <a:solidFill>
            <a:schemeClr val="tx1"/>
          </a:solidFill>
          <a:latin typeface="+mn-lt"/>
          <a:ea typeface="+mn-ea"/>
          <a:cs typeface="+mn-cs"/>
        </a:defRPr>
      </a:lvl5pPr>
      <a:lvl6pPr marL="1332232" algn="l" defTabSz="532893" rtl="0" eaLnBrk="1" latinLnBrk="0" hangingPunct="1">
        <a:defRPr sz="1049" kern="1200">
          <a:solidFill>
            <a:schemeClr val="tx1"/>
          </a:solidFill>
          <a:latin typeface="+mn-lt"/>
          <a:ea typeface="+mn-ea"/>
          <a:cs typeface="+mn-cs"/>
        </a:defRPr>
      </a:lvl6pPr>
      <a:lvl7pPr marL="1598679" algn="l" defTabSz="532893" rtl="0" eaLnBrk="1" latinLnBrk="0" hangingPunct="1">
        <a:defRPr sz="1049" kern="1200">
          <a:solidFill>
            <a:schemeClr val="tx1"/>
          </a:solidFill>
          <a:latin typeface="+mn-lt"/>
          <a:ea typeface="+mn-ea"/>
          <a:cs typeface="+mn-cs"/>
        </a:defRPr>
      </a:lvl7pPr>
      <a:lvl8pPr marL="1865125" algn="l" defTabSz="532893" rtl="0" eaLnBrk="1" latinLnBrk="0" hangingPunct="1">
        <a:defRPr sz="1049" kern="1200">
          <a:solidFill>
            <a:schemeClr val="tx1"/>
          </a:solidFill>
          <a:latin typeface="+mn-lt"/>
          <a:ea typeface="+mn-ea"/>
          <a:cs typeface="+mn-cs"/>
        </a:defRPr>
      </a:lvl8pPr>
      <a:lvl9pPr marL="2131571" algn="l" defTabSz="532893" rtl="0" eaLnBrk="1" latinLnBrk="0" hangingPunct="1">
        <a:defRPr sz="10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66631A82-DCD6-4FD3-9AA2-F74285483CBB}"/>
              </a:ext>
            </a:extLst>
          </p:cNvPr>
          <p:cNvGraphicFramePr>
            <a:graphicFrameLocks noChangeAspect="1"/>
          </p:cNvGraphicFramePr>
          <p:nvPr userDrawn="1">
            <p:custDataLst>
              <p:tags r:id="rId8"/>
            </p:custDataLst>
            <p:extLst>
              <p:ext uri="{D42A27DB-BD31-4B8C-83A1-F6EECF244321}">
                <p14:modId xmlns:p14="http://schemas.microsoft.com/office/powerpoint/2010/main" val="235081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66631A82-DCD6-4FD3-9AA2-F74285483CBB}"/>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7ED20AA2-9AC8-46D7-AB64-373DF7CDCA92}"/>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383823" y="114329"/>
            <a:ext cx="12090400" cy="820495"/>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596523" y="1897446"/>
            <a:ext cx="11917680"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6133496"/>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Lst>
  <p:transition>
    <p:fade/>
  </p:transition>
  <p:hf hdr="0" ftr="0" dt="0"/>
  <p:txStyles>
    <p:titleStyle>
      <a:lvl1pPr algn="l" defTabSz="1005873" rtl="0" eaLnBrk="1" latinLnBrk="0" hangingPunct="1">
        <a:lnSpc>
          <a:spcPct val="90000"/>
        </a:lnSpc>
        <a:spcBef>
          <a:spcPct val="0"/>
        </a:spcBef>
        <a:buNone/>
        <a:defRPr sz="3080" kern="1200">
          <a:solidFill>
            <a:schemeClr val="bg1"/>
          </a:solidFill>
          <a:latin typeface="+mj-lt"/>
          <a:ea typeface="+mj-ea"/>
          <a:cs typeface="+mj-cs"/>
        </a:defRPr>
      </a:lvl1pPr>
    </p:titleStyle>
    <p:bodyStyle>
      <a:lvl1pPr marL="251468" indent="-251468" algn="l" defTabSz="1005873" rtl="0" eaLnBrk="1" latinLnBrk="0" hangingPunct="1">
        <a:lnSpc>
          <a:spcPct val="90000"/>
        </a:lnSpc>
        <a:spcBef>
          <a:spcPts val="1980"/>
        </a:spcBef>
        <a:buClrTx/>
        <a:buFont typeface="Wingdings" panose="05000000000000000000" pitchFamily="2" charset="2"/>
        <a:buChar char=""/>
        <a:defRPr sz="1980" kern="1200">
          <a:solidFill>
            <a:schemeClr val="tx1"/>
          </a:solidFill>
          <a:latin typeface="+mn-lt"/>
          <a:ea typeface="+mn-ea"/>
          <a:cs typeface="+mn-cs"/>
        </a:defRPr>
      </a:lvl1pPr>
      <a:lvl2pPr marL="754405" indent="-251468" algn="l" defTabSz="1005873" rtl="0" eaLnBrk="1" latinLnBrk="0" hangingPunct="1">
        <a:lnSpc>
          <a:spcPct val="90000"/>
        </a:lnSpc>
        <a:spcBef>
          <a:spcPts val="110"/>
        </a:spcBef>
        <a:buFont typeface="Arial" panose="020B0604020202020204" pitchFamily="34" charset="0"/>
        <a:buChar char="−"/>
        <a:defRPr sz="1760" kern="1200">
          <a:solidFill>
            <a:schemeClr val="tx1"/>
          </a:solidFill>
          <a:latin typeface="+mn-lt"/>
          <a:ea typeface="+mn-ea"/>
          <a:cs typeface="+mn-cs"/>
        </a:defRPr>
      </a:lvl2pPr>
      <a:lvl3pPr marL="1257341" indent="-251468" algn="l" defTabSz="1005873" rtl="0" eaLnBrk="1" latinLnBrk="0" hangingPunct="1">
        <a:lnSpc>
          <a:spcPct val="90000"/>
        </a:lnSpc>
        <a:spcBef>
          <a:spcPts val="550"/>
        </a:spcBef>
        <a:buFont typeface="Arial" panose="020B0604020202020204" pitchFamily="34" charset="0"/>
        <a:buChar char="•"/>
        <a:defRPr sz="1540" kern="1200">
          <a:solidFill>
            <a:schemeClr val="tx1"/>
          </a:solidFill>
          <a:latin typeface="+mn-lt"/>
          <a:ea typeface="+mn-ea"/>
          <a:cs typeface="+mn-cs"/>
        </a:defRPr>
      </a:lvl3pPr>
      <a:lvl4pPr marL="1760278" indent="-251468" algn="l" defTabSz="1005873" rtl="0" eaLnBrk="1" latinLnBrk="0" hangingPunct="1">
        <a:lnSpc>
          <a:spcPct val="90000"/>
        </a:lnSpc>
        <a:spcBef>
          <a:spcPts val="550"/>
        </a:spcBef>
        <a:buFont typeface="Arial" panose="020B0604020202020204" pitchFamily="34" charset="0"/>
        <a:buChar char="•"/>
        <a:defRPr sz="1320" kern="1200">
          <a:solidFill>
            <a:schemeClr val="tx1"/>
          </a:solidFill>
          <a:latin typeface="+mn-lt"/>
          <a:ea typeface="+mn-ea"/>
          <a:cs typeface="+mn-cs"/>
        </a:defRPr>
      </a:lvl4pPr>
      <a:lvl5pPr marL="2263215" indent="-251468" algn="l" defTabSz="1005873" rtl="0" eaLnBrk="1" latinLnBrk="0" hangingPunct="1">
        <a:lnSpc>
          <a:spcPct val="90000"/>
        </a:lnSpc>
        <a:spcBef>
          <a:spcPts val="550"/>
        </a:spcBef>
        <a:buFont typeface="Arial" panose="020B0604020202020204" pitchFamily="34" charset="0"/>
        <a:buChar char="•"/>
        <a:defRPr sz="1320" kern="1200">
          <a:solidFill>
            <a:schemeClr val="tx1"/>
          </a:solidFill>
          <a:latin typeface="+mn-lt"/>
          <a:ea typeface="+mn-ea"/>
          <a:cs typeface="+mn-cs"/>
        </a:defRPr>
      </a:lvl5pPr>
      <a:lvl6pPr marL="2766152" indent="-251468" algn="l" defTabSz="1005873"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9088" indent="-251468" algn="l" defTabSz="1005873"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2025" indent="-251468" algn="l" defTabSz="1005873"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962" indent="-251468" algn="l" defTabSz="1005873"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73" rtl="0" eaLnBrk="1" latinLnBrk="0" hangingPunct="1">
        <a:defRPr sz="1980" kern="1200">
          <a:solidFill>
            <a:schemeClr val="tx1"/>
          </a:solidFill>
          <a:latin typeface="+mn-lt"/>
          <a:ea typeface="+mn-ea"/>
          <a:cs typeface="+mn-cs"/>
        </a:defRPr>
      </a:lvl1pPr>
      <a:lvl2pPr marL="502936" algn="l" defTabSz="1005873" rtl="0" eaLnBrk="1" latinLnBrk="0" hangingPunct="1">
        <a:defRPr sz="1980" kern="1200">
          <a:solidFill>
            <a:schemeClr val="tx1"/>
          </a:solidFill>
          <a:latin typeface="+mn-lt"/>
          <a:ea typeface="+mn-ea"/>
          <a:cs typeface="+mn-cs"/>
        </a:defRPr>
      </a:lvl2pPr>
      <a:lvl3pPr marL="1005873" algn="l" defTabSz="1005873" rtl="0" eaLnBrk="1" latinLnBrk="0" hangingPunct="1">
        <a:defRPr sz="1980" kern="1200">
          <a:solidFill>
            <a:schemeClr val="tx1"/>
          </a:solidFill>
          <a:latin typeface="+mn-lt"/>
          <a:ea typeface="+mn-ea"/>
          <a:cs typeface="+mn-cs"/>
        </a:defRPr>
      </a:lvl3pPr>
      <a:lvl4pPr marL="1508809" algn="l" defTabSz="1005873" rtl="0" eaLnBrk="1" latinLnBrk="0" hangingPunct="1">
        <a:defRPr sz="1980" kern="1200">
          <a:solidFill>
            <a:schemeClr val="tx1"/>
          </a:solidFill>
          <a:latin typeface="+mn-lt"/>
          <a:ea typeface="+mn-ea"/>
          <a:cs typeface="+mn-cs"/>
        </a:defRPr>
      </a:lvl4pPr>
      <a:lvl5pPr marL="2011747" algn="l" defTabSz="1005873" rtl="0" eaLnBrk="1" latinLnBrk="0" hangingPunct="1">
        <a:defRPr sz="1980" kern="1200">
          <a:solidFill>
            <a:schemeClr val="tx1"/>
          </a:solidFill>
          <a:latin typeface="+mn-lt"/>
          <a:ea typeface="+mn-ea"/>
          <a:cs typeface="+mn-cs"/>
        </a:defRPr>
      </a:lvl5pPr>
      <a:lvl6pPr marL="2514683" algn="l" defTabSz="1005873" rtl="0" eaLnBrk="1" latinLnBrk="0" hangingPunct="1">
        <a:defRPr sz="1980" kern="1200">
          <a:solidFill>
            <a:schemeClr val="tx1"/>
          </a:solidFill>
          <a:latin typeface="+mn-lt"/>
          <a:ea typeface="+mn-ea"/>
          <a:cs typeface="+mn-cs"/>
        </a:defRPr>
      </a:lvl6pPr>
      <a:lvl7pPr marL="3017620" algn="l" defTabSz="1005873" rtl="0" eaLnBrk="1" latinLnBrk="0" hangingPunct="1">
        <a:defRPr sz="1980" kern="1200">
          <a:solidFill>
            <a:schemeClr val="tx1"/>
          </a:solidFill>
          <a:latin typeface="+mn-lt"/>
          <a:ea typeface="+mn-ea"/>
          <a:cs typeface="+mn-cs"/>
        </a:defRPr>
      </a:lvl7pPr>
      <a:lvl8pPr marL="3520556" algn="l" defTabSz="1005873" rtl="0" eaLnBrk="1" latinLnBrk="0" hangingPunct="1">
        <a:defRPr sz="1980" kern="1200">
          <a:solidFill>
            <a:schemeClr val="tx1"/>
          </a:solidFill>
          <a:latin typeface="+mn-lt"/>
          <a:ea typeface="+mn-ea"/>
          <a:cs typeface="+mn-cs"/>
        </a:defRPr>
      </a:lvl8pPr>
      <a:lvl9pPr marL="4023494" algn="l" defTabSz="1005873" rtl="0" eaLnBrk="1" latinLnBrk="0" hangingPunct="1">
        <a:defRPr sz="198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07DC94B-C3FC-46AF-AA49-65D157497B8A}"/>
              </a:ext>
            </a:extLst>
          </p:cNvPr>
          <p:cNvGraphicFramePr>
            <a:graphicFrameLocks noChangeAspect="1"/>
          </p:cNvGraphicFramePr>
          <p:nvPr userDrawn="1">
            <p:custDataLst>
              <p:tags r:id="rId10"/>
            </p:custDataLst>
            <p:extLst>
              <p:ext uri="{D42A27DB-BD31-4B8C-83A1-F6EECF244321}">
                <p14:modId xmlns:p14="http://schemas.microsoft.com/office/powerpoint/2010/main" val="2950369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473" imgH="473" progId="TCLayout.ActiveDocument.1">
                  <p:embed/>
                </p:oleObj>
              </mc:Choice>
              <mc:Fallback>
                <p:oleObj name="think-cell Slide" r:id="rId12" imgW="473" imgH="473" progId="TCLayout.ActiveDocument.1">
                  <p:embed/>
                  <p:pic>
                    <p:nvPicPr>
                      <p:cNvPr id="6" name="Object 5" hidden="1">
                        <a:extLst>
                          <a:ext uri="{FF2B5EF4-FFF2-40B4-BE49-F238E27FC236}">
                            <a16:creationId xmlns:a16="http://schemas.microsoft.com/office/drawing/2014/main" id="{807DC94B-C3FC-46AF-AA49-65D157497B8A}"/>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11" name="Rectangle 10" hidden="1">
            <a:extLst>
              <a:ext uri="{FF2B5EF4-FFF2-40B4-BE49-F238E27FC236}">
                <a16:creationId xmlns:a16="http://schemas.microsoft.com/office/drawing/2014/main" id="{CD22C813-FC01-4BDA-B882-523CF2FA1B51}"/>
              </a:ext>
            </a:extLst>
          </p:cNvPr>
          <p:cNvSpPr/>
          <p:nvPr userDrawn="1">
            <p:custDataLst>
              <p:tags r:id="rId11"/>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593180" y="114330"/>
            <a:ext cx="12631240" cy="820495"/>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596522" y="1897446"/>
            <a:ext cx="12627897"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25E5B-1B06-483E-9F3A-361AA02921A1}"/>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light&#10;&#10;Description automatically generated">
            <a:extLst>
              <a:ext uri="{FF2B5EF4-FFF2-40B4-BE49-F238E27FC236}">
                <a16:creationId xmlns:a16="http://schemas.microsoft.com/office/drawing/2014/main" id="{0122DB54-689D-4073-999A-182728DAEC6C}"/>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3131407" y="154285"/>
            <a:ext cx="627253" cy="654024"/>
          </a:xfrm>
          <a:prstGeom prst="rect">
            <a:avLst/>
          </a:prstGeom>
        </p:spPr>
      </p:pic>
    </p:spTree>
    <p:extLst>
      <p:ext uri="{BB962C8B-B14F-4D97-AF65-F5344CB8AC3E}">
        <p14:creationId xmlns:p14="http://schemas.microsoft.com/office/powerpoint/2010/main" val="1459552122"/>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l" defTabSz="1005849" rtl="0" eaLnBrk="1" latinLnBrk="0" hangingPunct="1">
        <a:lnSpc>
          <a:spcPct val="90000"/>
        </a:lnSpc>
        <a:spcBef>
          <a:spcPct val="0"/>
        </a:spcBef>
        <a:buNone/>
        <a:defRPr sz="2600" kern="1200">
          <a:solidFill>
            <a:schemeClr val="bg1"/>
          </a:solidFill>
          <a:latin typeface="Arial" panose="020B0604020202020204" pitchFamily="34" charset="0"/>
          <a:ea typeface="+mj-ea"/>
          <a:cs typeface="+mj-cs"/>
        </a:defRPr>
      </a:lvl1pPr>
    </p:titleStyle>
    <p:bodyStyle>
      <a:lvl1pPr marL="251462" indent="-251462" algn="l" defTabSz="1005849" rtl="0" eaLnBrk="1" latinLnBrk="0" hangingPunct="1">
        <a:lnSpc>
          <a:spcPct val="90000"/>
        </a:lnSpc>
        <a:spcBef>
          <a:spcPts val="1980"/>
        </a:spcBef>
        <a:buClrTx/>
        <a:buFont typeface="Wingdings" panose="05000000000000000000" pitchFamily="2" charset="2"/>
        <a:buChar char=""/>
        <a:defRPr sz="1980" kern="1200">
          <a:solidFill>
            <a:schemeClr val="tx1"/>
          </a:solidFill>
          <a:latin typeface="Arial" panose="020B0604020202020204" pitchFamily="34" charset="0"/>
          <a:ea typeface="+mn-ea"/>
          <a:cs typeface="+mn-cs"/>
        </a:defRPr>
      </a:lvl1pPr>
      <a:lvl2pPr marL="754387" indent="-251462" algn="l" defTabSz="1005849" rtl="0" eaLnBrk="1" latinLnBrk="0" hangingPunct="1">
        <a:lnSpc>
          <a:spcPct val="90000"/>
        </a:lnSpc>
        <a:spcBef>
          <a:spcPts val="110"/>
        </a:spcBef>
        <a:buFont typeface="Arial" panose="020B0604020202020204" pitchFamily="34" charset="0"/>
        <a:buChar char="−"/>
        <a:defRPr sz="1760" kern="1200">
          <a:solidFill>
            <a:schemeClr val="tx1"/>
          </a:solidFill>
          <a:latin typeface="Arial" panose="020B0604020202020204" pitchFamily="34" charset="0"/>
          <a:ea typeface="+mn-ea"/>
          <a:cs typeface="+mn-cs"/>
        </a:defRPr>
      </a:lvl2pPr>
      <a:lvl3pPr marL="1257311" indent="-251462" algn="l" defTabSz="1005849" rtl="0" eaLnBrk="1" latinLnBrk="0" hangingPunct="1">
        <a:lnSpc>
          <a:spcPct val="90000"/>
        </a:lnSpc>
        <a:spcBef>
          <a:spcPts val="550"/>
        </a:spcBef>
        <a:buFont typeface="Arial" panose="020B0604020202020204" pitchFamily="34" charset="0"/>
        <a:buChar char="•"/>
        <a:defRPr sz="1540" kern="1200">
          <a:solidFill>
            <a:schemeClr val="tx1"/>
          </a:solidFill>
          <a:latin typeface="Arial" panose="020B0604020202020204" pitchFamily="34" charset="0"/>
          <a:ea typeface="+mn-ea"/>
          <a:cs typeface="+mn-cs"/>
        </a:defRPr>
      </a:lvl3pPr>
      <a:lvl4pPr marL="1760236"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4pPr>
      <a:lvl5pPr marL="2263161"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5pPr>
      <a:lvl6pPr marL="2766086"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9010"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35"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59"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9" rtl="0" eaLnBrk="1" latinLnBrk="0" hangingPunct="1">
        <a:defRPr sz="1980" kern="1200">
          <a:solidFill>
            <a:schemeClr val="tx1"/>
          </a:solidFill>
          <a:latin typeface="+mn-lt"/>
          <a:ea typeface="+mn-ea"/>
          <a:cs typeface="+mn-cs"/>
        </a:defRPr>
      </a:lvl1pPr>
      <a:lvl2pPr marL="502924" algn="l" defTabSz="1005849" rtl="0" eaLnBrk="1" latinLnBrk="0" hangingPunct="1">
        <a:defRPr sz="1980" kern="1200">
          <a:solidFill>
            <a:schemeClr val="tx1"/>
          </a:solidFill>
          <a:latin typeface="+mn-lt"/>
          <a:ea typeface="+mn-ea"/>
          <a:cs typeface="+mn-cs"/>
        </a:defRPr>
      </a:lvl2pPr>
      <a:lvl3pPr marL="1005849" algn="l" defTabSz="1005849" rtl="0" eaLnBrk="1" latinLnBrk="0" hangingPunct="1">
        <a:defRPr sz="1980" kern="1200">
          <a:solidFill>
            <a:schemeClr val="tx1"/>
          </a:solidFill>
          <a:latin typeface="+mn-lt"/>
          <a:ea typeface="+mn-ea"/>
          <a:cs typeface="+mn-cs"/>
        </a:defRPr>
      </a:lvl3pPr>
      <a:lvl4pPr marL="1508773" algn="l" defTabSz="1005849" rtl="0" eaLnBrk="1" latinLnBrk="0" hangingPunct="1">
        <a:defRPr sz="1980" kern="1200">
          <a:solidFill>
            <a:schemeClr val="tx1"/>
          </a:solidFill>
          <a:latin typeface="+mn-lt"/>
          <a:ea typeface="+mn-ea"/>
          <a:cs typeface="+mn-cs"/>
        </a:defRPr>
      </a:lvl4pPr>
      <a:lvl5pPr marL="2011699" algn="l" defTabSz="1005849" rtl="0" eaLnBrk="1" latinLnBrk="0" hangingPunct="1">
        <a:defRPr sz="1980" kern="1200">
          <a:solidFill>
            <a:schemeClr val="tx1"/>
          </a:solidFill>
          <a:latin typeface="+mn-lt"/>
          <a:ea typeface="+mn-ea"/>
          <a:cs typeface="+mn-cs"/>
        </a:defRPr>
      </a:lvl5pPr>
      <a:lvl6pPr marL="2514623" algn="l" defTabSz="1005849" rtl="0" eaLnBrk="1" latinLnBrk="0" hangingPunct="1">
        <a:defRPr sz="1980" kern="1200">
          <a:solidFill>
            <a:schemeClr val="tx1"/>
          </a:solidFill>
          <a:latin typeface="+mn-lt"/>
          <a:ea typeface="+mn-ea"/>
          <a:cs typeface="+mn-cs"/>
        </a:defRPr>
      </a:lvl6pPr>
      <a:lvl7pPr marL="3017548" algn="l" defTabSz="1005849" rtl="0" eaLnBrk="1" latinLnBrk="0" hangingPunct="1">
        <a:defRPr sz="1980" kern="1200">
          <a:solidFill>
            <a:schemeClr val="tx1"/>
          </a:solidFill>
          <a:latin typeface="+mn-lt"/>
          <a:ea typeface="+mn-ea"/>
          <a:cs typeface="+mn-cs"/>
        </a:defRPr>
      </a:lvl7pPr>
      <a:lvl8pPr marL="3520472" algn="l" defTabSz="1005849" rtl="0" eaLnBrk="1" latinLnBrk="0" hangingPunct="1">
        <a:defRPr sz="1980" kern="1200">
          <a:solidFill>
            <a:schemeClr val="tx1"/>
          </a:solidFill>
          <a:latin typeface="+mn-lt"/>
          <a:ea typeface="+mn-ea"/>
          <a:cs typeface="+mn-cs"/>
        </a:defRPr>
      </a:lvl8pPr>
      <a:lvl9pPr marL="4023397" algn="l" defTabSz="1005849" rtl="0" eaLnBrk="1" latinLnBrk="0" hangingPunct="1">
        <a:defRPr sz="198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07DC94B-C3FC-46AF-AA49-65D157497B8A}"/>
              </a:ext>
            </a:extLst>
          </p:cNvPr>
          <p:cNvGraphicFramePr>
            <a:graphicFrameLocks noChangeAspect="1"/>
          </p:cNvGraphicFramePr>
          <p:nvPr userDrawn="1">
            <p:custDataLst>
              <p:tags r:id="rId9"/>
            </p:custDataLst>
            <p:extLst>
              <p:ext uri="{D42A27DB-BD31-4B8C-83A1-F6EECF244321}">
                <p14:modId xmlns:p14="http://schemas.microsoft.com/office/powerpoint/2010/main" val="1953980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73" imgH="473" progId="TCLayout.ActiveDocument.1">
                  <p:embed/>
                </p:oleObj>
              </mc:Choice>
              <mc:Fallback>
                <p:oleObj name="think-cell Slide" r:id="rId11" imgW="473" imgH="473" progId="TCLayout.ActiveDocument.1">
                  <p:embed/>
                  <p:pic>
                    <p:nvPicPr>
                      <p:cNvPr id="6" name="Object 5" hidden="1">
                        <a:extLst>
                          <a:ext uri="{FF2B5EF4-FFF2-40B4-BE49-F238E27FC236}">
                            <a16:creationId xmlns:a16="http://schemas.microsoft.com/office/drawing/2014/main" id="{807DC94B-C3FC-46AF-AA49-65D157497B8A}"/>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11" name="Rectangle 10" hidden="1">
            <a:extLst>
              <a:ext uri="{FF2B5EF4-FFF2-40B4-BE49-F238E27FC236}">
                <a16:creationId xmlns:a16="http://schemas.microsoft.com/office/drawing/2014/main" id="{CD22C813-FC01-4BDA-B882-523CF2FA1B51}"/>
              </a:ext>
            </a:extLst>
          </p:cNvPr>
          <p:cNvSpPr/>
          <p:nvPr userDrawn="1">
            <p:custDataLst>
              <p:tags r:id="rId10"/>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593180" y="114330"/>
            <a:ext cx="12631240" cy="820495"/>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596522" y="1897446"/>
            <a:ext cx="12627897"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25E5B-1B06-483E-9F3A-361AA02921A1}"/>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6038195"/>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l" defTabSz="1005849" rtl="0" eaLnBrk="1" latinLnBrk="0" hangingPunct="1">
        <a:lnSpc>
          <a:spcPct val="90000"/>
        </a:lnSpc>
        <a:spcBef>
          <a:spcPct val="0"/>
        </a:spcBef>
        <a:buNone/>
        <a:defRPr sz="2600" kern="1200">
          <a:solidFill>
            <a:schemeClr val="bg1"/>
          </a:solidFill>
          <a:latin typeface="Arial" panose="020B0604020202020204" pitchFamily="34" charset="0"/>
          <a:ea typeface="+mj-ea"/>
          <a:cs typeface="+mj-cs"/>
        </a:defRPr>
      </a:lvl1pPr>
    </p:titleStyle>
    <p:bodyStyle>
      <a:lvl1pPr marL="251462" indent="-251462" algn="l" defTabSz="1005849" rtl="0" eaLnBrk="1" latinLnBrk="0" hangingPunct="1">
        <a:lnSpc>
          <a:spcPct val="90000"/>
        </a:lnSpc>
        <a:spcBef>
          <a:spcPts val="1980"/>
        </a:spcBef>
        <a:buClrTx/>
        <a:buFont typeface="Wingdings" panose="05000000000000000000" pitchFamily="2" charset="2"/>
        <a:buChar char=""/>
        <a:defRPr sz="1980" kern="1200">
          <a:solidFill>
            <a:schemeClr val="tx1"/>
          </a:solidFill>
          <a:latin typeface="Arial" panose="020B0604020202020204" pitchFamily="34" charset="0"/>
          <a:ea typeface="+mn-ea"/>
          <a:cs typeface="+mn-cs"/>
        </a:defRPr>
      </a:lvl1pPr>
      <a:lvl2pPr marL="754387" indent="-251462" algn="l" defTabSz="1005849" rtl="0" eaLnBrk="1" latinLnBrk="0" hangingPunct="1">
        <a:lnSpc>
          <a:spcPct val="90000"/>
        </a:lnSpc>
        <a:spcBef>
          <a:spcPts val="110"/>
        </a:spcBef>
        <a:buFont typeface="Arial" panose="020B0604020202020204" pitchFamily="34" charset="0"/>
        <a:buChar char="−"/>
        <a:defRPr sz="1760" kern="1200">
          <a:solidFill>
            <a:schemeClr val="tx1"/>
          </a:solidFill>
          <a:latin typeface="Arial" panose="020B0604020202020204" pitchFamily="34" charset="0"/>
          <a:ea typeface="+mn-ea"/>
          <a:cs typeface="+mn-cs"/>
        </a:defRPr>
      </a:lvl2pPr>
      <a:lvl3pPr marL="1257311" indent="-251462" algn="l" defTabSz="1005849" rtl="0" eaLnBrk="1" latinLnBrk="0" hangingPunct="1">
        <a:lnSpc>
          <a:spcPct val="90000"/>
        </a:lnSpc>
        <a:spcBef>
          <a:spcPts val="550"/>
        </a:spcBef>
        <a:buFont typeface="Arial" panose="020B0604020202020204" pitchFamily="34" charset="0"/>
        <a:buChar char="•"/>
        <a:defRPr sz="1540" kern="1200">
          <a:solidFill>
            <a:schemeClr val="tx1"/>
          </a:solidFill>
          <a:latin typeface="Arial" panose="020B0604020202020204" pitchFamily="34" charset="0"/>
          <a:ea typeface="+mn-ea"/>
          <a:cs typeface="+mn-cs"/>
        </a:defRPr>
      </a:lvl3pPr>
      <a:lvl4pPr marL="1760236"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4pPr>
      <a:lvl5pPr marL="2263161"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5pPr>
      <a:lvl6pPr marL="2766086"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9010"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35"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59"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9" rtl="0" eaLnBrk="1" latinLnBrk="0" hangingPunct="1">
        <a:defRPr sz="1980" kern="1200">
          <a:solidFill>
            <a:schemeClr val="tx1"/>
          </a:solidFill>
          <a:latin typeface="+mn-lt"/>
          <a:ea typeface="+mn-ea"/>
          <a:cs typeface="+mn-cs"/>
        </a:defRPr>
      </a:lvl1pPr>
      <a:lvl2pPr marL="502924" algn="l" defTabSz="1005849" rtl="0" eaLnBrk="1" latinLnBrk="0" hangingPunct="1">
        <a:defRPr sz="1980" kern="1200">
          <a:solidFill>
            <a:schemeClr val="tx1"/>
          </a:solidFill>
          <a:latin typeface="+mn-lt"/>
          <a:ea typeface="+mn-ea"/>
          <a:cs typeface="+mn-cs"/>
        </a:defRPr>
      </a:lvl2pPr>
      <a:lvl3pPr marL="1005849" algn="l" defTabSz="1005849" rtl="0" eaLnBrk="1" latinLnBrk="0" hangingPunct="1">
        <a:defRPr sz="1980" kern="1200">
          <a:solidFill>
            <a:schemeClr val="tx1"/>
          </a:solidFill>
          <a:latin typeface="+mn-lt"/>
          <a:ea typeface="+mn-ea"/>
          <a:cs typeface="+mn-cs"/>
        </a:defRPr>
      </a:lvl3pPr>
      <a:lvl4pPr marL="1508773" algn="l" defTabSz="1005849" rtl="0" eaLnBrk="1" latinLnBrk="0" hangingPunct="1">
        <a:defRPr sz="1980" kern="1200">
          <a:solidFill>
            <a:schemeClr val="tx1"/>
          </a:solidFill>
          <a:latin typeface="+mn-lt"/>
          <a:ea typeface="+mn-ea"/>
          <a:cs typeface="+mn-cs"/>
        </a:defRPr>
      </a:lvl4pPr>
      <a:lvl5pPr marL="2011699" algn="l" defTabSz="1005849" rtl="0" eaLnBrk="1" latinLnBrk="0" hangingPunct="1">
        <a:defRPr sz="1980" kern="1200">
          <a:solidFill>
            <a:schemeClr val="tx1"/>
          </a:solidFill>
          <a:latin typeface="+mn-lt"/>
          <a:ea typeface="+mn-ea"/>
          <a:cs typeface="+mn-cs"/>
        </a:defRPr>
      </a:lvl5pPr>
      <a:lvl6pPr marL="2514623" algn="l" defTabSz="1005849" rtl="0" eaLnBrk="1" latinLnBrk="0" hangingPunct="1">
        <a:defRPr sz="1980" kern="1200">
          <a:solidFill>
            <a:schemeClr val="tx1"/>
          </a:solidFill>
          <a:latin typeface="+mn-lt"/>
          <a:ea typeface="+mn-ea"/>
          <a:cs typeface="+mn-cs"/>
        </a:defRPr>
      </a:lvl6pPr>
      <a:lvl7pPr marL="3017548" algn="l" defTabSz="1005849" rtl="0" eaLnBrk="1" latinLnBrk="0" hangingPunct="1">
        <a:defRPr sz="1980" kern="1200">
          <a:solidFill>
            <a:schemeClr val="tx1"/>
          </a:solidFill>
          <a:latin typeface="+mn-lt"/>
          <a:ea typeface="+mn-ea"/>
          <a:cs typeface="+mn-cs"/>
        </a:defRPr>
      </a:lvl7pPr>
      <a:lvl8pPr marL="3520472" algn="l" defTabSz="1005849" rtl="0" eaLnBrk="1" latinLnBrk="0" hangingPunct="1">
        <a:defRPr sz="1980" kern="1200">
          <a:solidFill>
            <a:schemeClr val="tx1"/>
          </a:solidFill>
          <a:latin typeface="+mn-lt"/>
          <a:ea typeface="+mn-ea"/>
          <a:cs typeface="+mn-cs"/>
        </a:defRPr>
      </a:lvl8pPr>
      <a:lvl9pPr marL="4023397" algn="l" defTabSz="1005849" rtl="0" eaLnBrk="1" latinLnBrk="0" hangingPunct="1">
        <a:defRPr sz="198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07DC94B-C3FC-46AF-AA49-65D157497B8A}"/>
              </a:ext>
            </a:extLst>
          </p:cNvPr>
          <p:cNvGraphicFramePr>
            <a:graphicFrameLocks noChangeAspect="1"/>
          </p:cNvGraphicFramePr>
          <p:nvPr userDrawn="1">
            <p:custDataLst>
              <p:tags r:id="rId8"/>
            </p:custDataLst>
            <p:extLst>
              <p:ext uri="{D42A27DB-BD31-4B8C-83A1-F6EECF244321}">
                <p14:modId xmlns:p14="http://schemas.microsoft.com/office/powerpoint/2010/main" val="2313263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473" imgH="473" progId="TCLayout.ActiveDocument.1">
                  <p:embed/>
                </p:oleObj>
              </mc:Choice>
              <mc:Fallback>
                <p:oleObj name="think-cell Slide" r:id="rId10" imgW="473" imgH="473" progId="TCLayout.ActiveDocument.1">
                  <p:embed/>
                  <p:pic>
                    <p:nvPicPr>
                      <p:cNvPr id="6" name="Object 5" hidden="1">
                        <a:extLst>
                          <a:ext uri="{FF2B5EF4-FFF2-40B4-BE49-F238E27FC236}">
                            <a16:creationId xmlns:a16="http://schemas.microsoft.com/office/drawing/2014/main" id="{807DC94B-C3FC-46AF-AA49-65D157497B8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11" name="Rectangle 10" hidden="1">
            <a:extLst>
              <a:ext uri="{FF2B5EF4-FFF2-40B4-BE49-F238E27FC236}">
                <a16:creationId xmlns:a16="http://schemas.microsoft.com/office/drawing/2014/main" id="{CD22C813-FC01-4BDA-B882-523CF2FA1B51}"/>
              </a:ext>
            </a:extLst>
          </p:cNvPr>
          <p:cNvSpPr/>
          <p:nvPr userDrawn="1">
            <p:custDataLst>
              <p:tags r:id="rId9"/>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3080" b="0" i="0" baseline="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593180" y="114330"/>
            <a:ext cx="12631240" cy="820495"/>
          </a:xfrm>
          <a:prstGeom prst="rect">
            <a:avLst/>
          </a:prstGeom>
        </p:spPr>
        <p:txBody>
          <a:bodyPr vert="horz" lIns="91440" tIns="45720" rIns="91440" bIns="45720" rtlCol="0" anchor="b">
            <a:noAutofit/>
          </a:bodyPr>
          <a:lstStyle/>
          <a:p>
            <a:r>
              <a:rPr lang="en-US"/>
              <a:t>Click to edit Master title style</a:t>
            </a:r>
          </a:p>
        </p:txBody>
      </p:sp>
      <p:sp>
        <p:nvSpPr>
          <p:cNvPr id="3" name="Text Placeholder 2"/>
          <p:cNvSpPr>
            <a:spLocks noGrp="1"/>
          </p:cNvSpPr>
          <p:nvPr>
            <p:ph type="body" idx="1"/>
          </p:nvPr>
        </p:nvSpPr>
        <p:spPr>
          <a:xfrm>
            <a:off x="596522" y="1897446"/>
            <a:ext cx="12627897" cy="4931516"/>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25E5B-1B06-483E-9F3A-361AA02921A1}"/>
              </a:ext>
            </a:extLst>
          </p:cNvPr>
          <p:cNvSpPr/>
          <p:nvPr userDrawn="1"/>
        </p:nvSpPr>
        <p:spPr>
          <a:xfrm>
            <a:off x="13131407" y="154288"/>
            <a:ext cx="552284" cy="6540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3527525"/>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l" defTabSz="1005849" rtl="0" eaLnBrk="1" latinLnBrk="0" hangingPunct="1">
        <a:lnSpc>
          <a:spcPct val="90000"/>
        </a:lnSpc>
        <a:spcBef>
          <a:spcPct val="0"/>
        </a:spcBef>
        <a:buNone/>
        <a:defRPr sz="2600" kern="1200">
          <a:solidFill>
            <a:schemeClr val="bg1"/>
          </a:solidFill>
          <a:latin typeface="Arial" panose="020B0604020202020204" pitchFamily="34" charset="0"/>
          <a:ea typeface="+mj-ea"/>
          <a:cs typeface="+mj-cs"/>
        </a:defRPr>
      </a:lvl1pPr>
    </p:titleStyle>
    <p:bodyStyle>
      <a:lvl1pPr marL="251462" indent="-251462" algn="l" defTabSz="1005849" rtl="0" eaLnBrk="1" latinLnBrk="0" hangingPunct="1">
        <a:lnSpc>
          <a:spcPct val="90000"/>
        </a:lnSpc>
        <a:spcBef>
          <a:spcPts val="1980"/>
        </a:spcBef>
        <a:buClrTx/>
        <a:buFont typeface="Wingdings" panose="05000000000000000000" pitchFamily="2" charset="2"/>
        <a:buChar char=""/>
        <a:defRPr sz="1980" kern="1200">
          <a:solidFill>
            <a:schemeClr val="tx1"/>
          </a:solidFill>
          <a:latin typeface="Arial" panose="020B0604020202020204" pitchFamily="34" charset="0"/>
          <a:ea typeface="+mn-ea"/>
          <a:cs typeface="+mn-cs"/>
        </a:defRPr>
      </a:lvl1pPr>
      <a:lvl2pPr marL="754387" indent="-251462" algn="l" defTabSz="1005849" rtl="0" eaLnBrk="1" latinLnBrk="0" hangingPunct="1">
        <a:lnSpc>
          <a:spcPct val="90000"/>
        </a:lnSpc>
        <a:spcBef>
          <a:spcPts val="110"/>
        </a:spcBef>
        <a:buFont typeface="Arial" panose="020B0604020202020204" pitchFamily="34" charset="0"/>
        <a:buChar char="−"/>
        <a:defRPr sz="1760" kern="1200">
          <a:solidFill>
            <a:schemeClr val="tx1"/>
          </a:solidFill>
          <a:latin typeface="Arial" panose="020B0604020202020204" pitchFamily="34" charset="0"/>
          <a:ea typeface="+mn-ea"/>
          <a:cs typeface="+mn-cs"/>
        </a:defRPr>
      </a:lvl2pPr>
      <a:lvl3pPr marL="1257311" indent="-251462" algn="l" defTabSz="1005849" rtl="0" eaLnBrk="1" latinLnBrk="0" hangingPunct="1">
        <a:lnSpc>
          <a:spcPct val="90000"/>
        </a:lnSpc>
        <a:spcBef>
          <a:spcPts val="550"/>
        </a:spcBef>
        <a:buFont typeface="Arial" panose="020B0604020202020204" pitchFamily="34" charset="0"/>
        <a:buChar char="•"/>
        <a:defRPr sz="1540" kern="1200">
          <a:solidFill>
            <a:schemeClr val="tx1"/>
          </a:solidFill>
          <a:latin typeface="Arial" panose="020B0604020202020204" pitchFamily="34" charset="0"/>
          <a:ea typeface="+mn-ea"/>
          <a:cs typeface="+mn-cs"/>
        </a:defRPr>
      </a:lvl3pPr>
      <a:lvl4pPr marL="1760236"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4pPr>
      <a:lvl5pPr marL="2263161" indent="-251462" algn="l" defTabSz="1005849" rtl="0" eaLnBrk="1" latinLnBrk="0" hangingPunct="1">
        <a:lnSpc>
          <a:spcPct val="90000"/>
        </a:lnSpc>
        <a:spcBef>
          <a:spcPts val="550"/>
        </a:spcBef>
        <a:buFont typeface="Arial" panose="020B0604020202020204" pitchFamily="34" charset="0"/>
        <a:buChar char="•"/>
        <a:defRPr sz="1320" kern="1200">
          <a:solidFill>
            <a:schemeClr val="tx1"/>
          </a:solidFill>
          <a:latin typeface="Arial" panose="020B0604020202020204" pitchFamily="34" charset="0"/>
          <a:ea typeface="+mn-ea"/>
          <a:cs typeface="+mn-cs"/>
        </a:defRPr>
      </a:lvl5pPr>
      <a:lvl6pPr marL="2766086"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9010"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35"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59" indent="-251462" algn="l" defTabSz="1005849"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9" rtl="0" eaLnBrk="1" latinLnBrk="0" hangingPunct="1">
        <a:defRPr sz="1980" kern="1200">
          <a:solidFill>
            <a:schemeClr val="tx1"/>
          </a:solidFill>
          <a:latin typeface="+mn-lt"/>
          <a:ea typeface="+mn-ea"/>
          <a:cs typeface="+mn-cs"/>
        </a:defRPr>
      </a:lvl1pPr>
      <a:lvl2pPr marL="502924" algn="l" defTabSz="1005849" rtl="0" eaLnBrk="1" latinLnBrk="0" hangingPunct="1">
        <a:defRPr sz="1980" kern="1200">
          <a:solidFill>
            <a:schemeClr val="tx1"/>
          </a:solidFill>
          <a:latin typeface="+mn-lt"/>
          <a:ea typeface="+mn-ea"/>
          <a:cs typeface="+mn-cs"/>
        </a:defRPr>
      </a:lvl2pPr>
      <a:lvl3pPr marL="1005849" algn="l" defTabSz="1005849" rtl="0" eaLnBrk="1" latinLnBrk="0" hangingPunct="1">
        <a:defRPr sz="1980" kern="1200">
          <a:solidFill>
            <a:schemeClr val="tx1"/>
          </a:solidFill>
          <a:latin typeface="+mn-lt"/>
          <a:ea typeface="+mn-ea"/>
          <a:cs typeface="+mn-cs"/>
        </a:defRPr>
      </a:lvl3pPr>
      <a:lvl4pPr marL="1508773" algn="l" defTabSz="1005849" rtl="0" eaLnBrk="1" latinLnBrk="0" hangingPunct="1">
        <a:defRPr sz="1980" kern="1200">
          <a:solidFill>
            <a:schemeClr val="tx1"/>
          </a:solidFill>
          <a:latin typeface="+mn-lt"/>
          <a:ea typeface="+mn-ea"/>
          <a:cs typeface="+mn-cs"/>
        </a:defRPr>
      </a:lvl4pPr>
      <a:lvl5pPr marL="2011699" algn="l" defTabSz="1005849" rtl="0" eaLnBrk="1" latinLnBrk="0" hangingPunct="1">
        <a:defRPr sz="1980" kern="1200">
          <a:solidFill>
            <a:schemeClr val="tx1"/>
          </a:solidFill>
          <a:latin typeface="+mn-lt"/>
          <a:ea typeface="+mn-ea"/>
          <a:cs typeface="+mn-cs"/>
        </a:defRPr>
      </a:lvl5pPr>
      <a:lvl6pPr marL="2514623" algn="l" defTabSz="1005849" rtl="0" eaLnBrk="1" latinLnBrk="0" hangingPunct="1">
        <a:defRPr sz="1980" kern="1200">
          <a:solidFill>
            <a:schemeClr val="tx1"/>
          </a:solidFill>
          <a:latin typeface="+mn-lt"/>
          <a:ea typeface="+mn-ea"/>
          <a:cs typeface="+mn-cs"/>
        </a:defRPr>
      </a:lvl6pPr>
      <a:lvl7pPr marL="3017548" algn="l" defTabSz="1005849" rtl="0" eaLnBrk="1" latinLnBrk="0" hangingPunct="1">
        <a:defRPr sz="1980" kern="1200">
          <a:solidFill>
            <a:schemeClr val="tx1"/>
          </a:solidFill>
          <a:latin typeface="+mn-lt"/>
          <a:ea typeface="+mn-ea"/>
          <a:cs typeface="+mn-cs"/>
        </a:defRPr>
      </a:lvl7pPr>
      <a:lvl8pPr marL="3520472" algn="l" defTabSz="1005849" rtl="0" eaLnBrk="1" latinLnBrk="0" hangingPunct="1">
        <a:defRPr sz="1980" kern="1200">
          <a:solidFill>
            <a:schemeClr val="tx1"/>
          </a:solidFill>
          <a:latin typeface="+mn-lt"/>
          <a:ea typeface="+mn-ea"/>
          <a:cs typeface="+mn-cs"/>
        </a:defRPr>
      </a:lvl8pPr>
      <a:lvl9pPr marL="4023397" algn="l" defTabSz="1005849"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E38BC-12AE-9715-EAF7-C3E7BFF2079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CAC7C99-571F-0310-A99C-8D08DC54A3DD}"/>
              </a:ext>
            </a:extLst>
          </p:cNvPr>
          <p:cNvSpPr>
            <a:spLocks noGrp="1"/>
          </p:cNvSpPr>
          <p:nvPr>
            <p:ph type="title"/>
          </p:nvPr>
        </p:nvSpPr>
        <p:spPr>
          <a:xfrm>
            <a:off x="305410" y="384253"/>
            <a:ext cx="13174370" cy="820495"/>
          </a:xfrm>
        </p:spPr>
        <p:txBody>
          <a:bodyPr/>
          <a:lstStyle/>
          <a:p>
            <a:r>
              <a:rPr lang="en-US" dirty="0">
                <a:solidFill>
                  <a:schemeClr val="tx1"/>
                </a:solidFill>
              </a:rPr>
              <a:t>2026-2028 WMP Figure 5.2.1-1, Page 56</a:t>
            </a:r>
          </a:p>
        </p:txBody>
      </p:sp>
      <p:sp>
        <p:nvSpPr>
          <p:cNvPr id="277" name="TextBox 276">
            <a:extLst>
              <a:ext uri="{FF2B5EF4-FFF2-40B4-BE49-F238E27FC236}">
                <a16:creationId xmlns:a16="http://schemas.microsoft.com/office/drawing/2014/main" id="{1E24685F-1104-0DAD-BAF3-508A54232CA1}"/>
              </a:ext>
            </a:extLst>
          </p:cNvPr>
          <p:cNvSpPr txBox="1"/>
          <p:nvPr/>
        </p:nvSpPr>
        <p:spPr>
          <a:xfrm>
            <a:off x="3296199" y="1555320"/>
            <a:ext cx="7225202" cy="441211"/>
          </a:xfrm>
          <a:prstGeom prst="rect">
            <a:avLst/>
          </a:prstGeom>
          <a:noFill/>
        </p:spPr>
        <p:txBody>
          <a:bodyPr wrap="square" rtlCol="0">
            <a:spAutoFit/>
          </a:bodyPr>
          <a:lstStyle/>
          <a:p>
            <a:pPr algn="ctr"/>
            <a:r>
              <a:rPr lang="en-US" sz="2267" b="1"/>
              <a:t>WFC v4 Components</a:t>
            </a:r>
          </a:p>
        </p:txBody>
      </p:sp>
      <p:grpSp>
        <p:nvGrpSpPr>
          <p:cNvPr id="2" name="Group 1" descr="Flowchart showing W F C v4 components including W F C v4 Base, Suppression Access, Egress, and W F C v4 E and S. It details how data on acres, structures destroyed, fatalities per structure, and fatalities are processed through the model.">
            <a:extLst>
              <a:ext uri="{FF2B5EF4-FFF2-40B4-BE49-F238E27FC236}">
                <a16:creationId xmlns:a16="http://schemas.microsoft.com/office/drawing/2014/main" id="{7103D455-441F-3D00-B0D8-F9CD7EBDBF91}"/>
              </a:ext>
            </a:extLst>
          </p:cNvPr>
          <p:cNvGrpSpPr/>
          <p:nvPr/>
        </p:nvGrpSpPr>
        <p:grpSpPr>
          <a:xfrm>
            <a:off x="3801267" y="2331720"/>
            <a:ext cx="6913132" cy="3400901"/>
            <a:chOff x="3801267" y="2331720"/>
            <a:chExt cx="6913132" cy="3400901"/>
          </a:xfrm>
        </p:grpSpPr>
        <p:grpSp>
          <p:nvGrpSpPr>
            <p:cNvPr id="3" name="Group 2">
              <a:extLst>
                <a:ext uri="{FF2B5EF4-FFF2-40B4-BE49-F238E27FC236}">
                  <a16:creationId xmlns:a16="http://schemas.microsoft.com/office/drawing/2014/main" id="{837C6EAA-9F21-3579-9230-33CF8B1B35F7}"/>
                </a:ext>
              </a:extLst>
            </p:cNvPr>
            <p:cNvGrpSpPr/>
            <p:nvPr/>
          </p:nvGrpSpPr>
          <p:grpSpPr>
            <a:xfrm>
              <a:off x="3801267" y="2418554"/>
              <a:ext cx="1499481" cy="3195584"/>
              <a:chOff x="869950" y="1536604"/>
              <a:chExt cx="1499481" cy="3195584"/>
            </a:xfrm>
          </p:grpSpPr>
          <p:sp>
            <p:nvSpPr>
              <p:cNvPr id="33" name="Rectangle: Rounded Corners 32">
                <a:extLst>
                  <a:ext uri="{FF2B5EF4-FFF2-40B4-BE49-F238E27FC236}">
                    <a16:creationId xmlns:a16="http://schemas.microsoft.com/office/drawing/2014/main" id="{59002347-229F-0208-B88D-22579E5381EF}"/>
                  </a:ext>
                </a:extLst>
              </p:cNvPr>
              <p:cNvSpPr/>
              <p:nvPr/>
            </p:nvSpPr>
            <p:spPr>
              <a:xfrm>
                <a:off x="869950" y="1536604"/>
                <a:ext cx="1499481" cy="3195584"/>
              </a:xfrm>
              <a:prstGeom prst="roundRect">
                <a:avLst>
                  <a:gd name="adj" fmla="val 785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u="sng">
                    <a:solidFill>
                      <a:schemeClr val="tx1"/>
                    </a:solidFill>
                  </a:rPr>
                  <a:t>WFC v4 Base</a:t>
                </a:r>
              </a:p>
            </p:txBody>
          </p:sp>
          <p:sp>
            <p:nvSpPr>
              <p:cNvPr id="34" name="Rectangle: Rounded Corners 33">
                <a:extLst>
                  <a:ext uri="{FF2B5EF4-FFF2-40B4-BE49-F238E27FC236}">
                    <a16:creationId xmlns:a16="http://schemas.microsoft.com/office/drawing/2014/main" id="{8D7743FC-B929-BD03-7578-FDC6F5E56070}"/>
                  </a:ext>
                </a:extLst>
              </p:cNvPr>
              <p:cNvSpPr/>
              <p:nvPr/>
            </p:nvSpPr>
            <p:spPr>
              <a:xfrm>
                <a:off x="1046979" y="3362219"/>
                <a:ext cx="1148006" cy="53273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Fatalities / Structure</a:t>
                </a:r>
              </a:p>
            </p:txBody>
          </p:sp>
          <p:sp>
            <p:nvSpPr>
              <p:cNvPr id="35" name="Rectangle: Rounded Corners 34">
                <a:extLst>
                  <a:ext uri="{FF2B5EF4-FFF2-40B4-BE49-F238E27FC236}">
                    <a16:creationId xmlns:a16="http://schemas.microsoft.com/office/drawing/2014/main" id="{942163BA-5235-F075-E7B2-A58DA7BC42CA}"/>
                  </a:ext>
                </a:extLst>
              </p:cNvPr>
              <p:cNvSpPr/>
              <p:nvPr/>
            </p:nvSpPr>
            <p:spPr>
              <a:xfrm>
                <a:off x="1046979" y="1998811"/>
                <a:ext cx="1148006" cy="53273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Acres</a:t>
                </a:r>
              </a:p>
            </p:txBody>
          </p:sp>
          <p:sp>
            <p:nvSpPr>
              <p:cNvPr id="36" name="Rectangle: Rounded Corners 35">
                <a:extLst>
                  <a:ext uri="{FF2B5EF4-FFF2-40B4-BE49-F238E27FC236}">
                    <a16:creationId xmlns:a16="http://schemas.microsoft.com/office/drawing/2014/main" id="{EA769D3E-1184-CE89-AC7F-5739F325C53B}"/>
                  </a:ext>
                </a:extLst>
              </p:cNvPr>
              <p:cNvSpPr/>
              <p:nvPr/>
            </p:nvSpPr>
            <p:spPr>
              <a:xfrm>
                <a:off x="1046979" y="4046742"/>
                <a:ext cx="1148006" cy="53273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Fatalities</a:t>
                </a:r>
              </a:p>
            </p:txBody>
          </p:sp>
          <p:sp>
            <p:nvSpPr>
              <p:cNvPr id="37" name="Rectangle: Rounded Corners 36">
                <a:extLst>
                  <a:ext uri="{FF2B5EF4-FFF2-40B4-BE49-F238E27FC236}">
                    <a16:creationId xmlns:a16="http://schemas.microsoft.com/office/drawing/2014/main" id="{564F0DAA-BD41-AD27-B7DB-2763E3BB05F9}"/>
                  </a:ext>
                </a:extLst>
              </p:cNvPr>
              <p:cNvSpPr/>
              <p:nvPr/>
            </p:nvSpPr>
            <p:spPr>
              <a:xfrm>
                <a:off x="1046979" y="2680515"/>
                <a:ext cx="1148006" cy="53273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Structures Destroyed</a:t>
                </a:r>
              </a:p>
            </p:txBody>
          </p:sp>
        </p:grpSp>
        <p:grpSp>
          <p:nvGrpSpPr>
            <p:cNvPr id="4" name="Group 3">
              <a:extLst>
                <a:ext uri="{FF2B5EF4-FFF2-40B4-BE49-F238E27FC236}">
                  <a16:creationId xmlns:a16="http://schemas.microsoft.com/office/drawing/2014/main" id="{9D0C8A63-5054-BCE1-5C5B-E5F6CF49729E}"/>
                </a:ext>
              </a:extLst>
            </p:cNvPr>
            <p:cNvGrpSpPr/>
            <p:nvPr/>
          </p:nvGrpSpPr>
          <p:grpSpPr>
            <a:xfrm>
              <a:off x="5374059" y="2421704"/>
              <a:ext cx="1737360" cy="3195584"/>
              <a:chOff x="5374059" y="2421704"/>
              <a:chExt cx="1737360" cy="3195584"/>
            </a:xfrm>
          </p:grpSpPr>
          <p:sp>
            <p:nvSpPr>
              <p:cNvPr id="243" name="Rectangle: Rounded Corners 242">
                <a:extLst>
                  <a:ext uri="{FF2B5EF4-FFF2-40B4-BE49-F238E27FC236}">
                    <a16:creationId xmlns:a16="http://schemas.microsoft.com/office/drawing/2014/main" id="{C1E4CB67-0BD6-0E52-5F14-3BF515182F8A}"/>
                  </a:ext>
                </a:extLst>
              </p:cNvPr>
              <p:cNvSpPr/>
              <p:nvPr/>
            </p:nvSpPr>
            <p:spPr>
              <a:xfrm>
                <a:off x="5374059" y="2421704"/>
                <a:ext cx="1737360" cy="3195584"/>
              </a:xfrm>
              <a:prstGeom prst="roundRect">
                <a:avLst>
                  <a:gd name="adj" fmla="val 785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lang="en-US" sz="1400" u="sng">
                    <a:solidFill>
                      <a:schemeClr val="tx1"/>
                    </a:solidFill>
                  </a:rPr>
                  <a:t>Suppression Access</a:t>
                </a:r>
              </a:p>
            </p:txBody>
          </p:sp>
          <p:sp>
            <p:nvSpPr>
              <p:cNvPr id="244" name="TextBox 243">
                <a:extLst>
                  <a:ext uri="{FF2B5EF4-FFF2-40B4-BE49-F238E27FC236}">
                    <a16:creationId xmlns:a16="http://schemas.microsoft.com/office/drawing/2014/main" id="{C839615D-3C3F-3780-2B0E-E7CE718B88D1}"/>
                  </a:ext>
                </a:extLst>
              </p:cNvPr>
              <p:cNvSpPr txBox="1"/>
              <p:nvPr/>
            </p:nvSpPr>
            <p:spPr>
              <a:xfrm>
                <a:off x="5376854" y="2750475"/>
                <a:ext cx="1734565" cy="600164"/>
              </a:xfrm>
              <a:prstGeom prst="rect">
                <a:avLst/>
              </a:prstGeom>
              <a:noFill/>
            </p:spPr>
            <p:txBody>
              <a:bodyPr wrap="square" rtlCol="0">
                <a:spAutoFit/>
              </a:bodyPr>
              <a:lstStyle/>
              <a:p>
                <a:pPr algn="ctr"/>
                <a:r>
                  <a:rPr lang="en-US" sz="1100"/>
                  <a:t>Model adjusts structures destroyed based on asset location terrain</a:t>
                </a:r>
              </a:p>
            </p:txBody>
          </p:sp>
          <p:grpSp>
            <p:nvGrpSpPr>
              <p:cNvPr id="245" name="Group 244">
                <a:extLst>
                  <a:ext uri="{FF2B5EF4-FFF2-40B4-BE49-F238E27FC236}">
                    <a16:creationId xmlns:a16="http://schemas.microsoft.com/office/drawing/2014/main" id="{BE9A3CB3-38B0-E2C3-E1FD-951FD3BF4D9F}"/>
                  </a:ext>
                </a:extLst>
              </p:cNvPr>
              <p:cNvGrpSpPr/>
              <p:nvPr/>
            </p:nvGrpSpPr>
            <p:grpSpPr>
              <a:xfrm>
                <a:off x="5551089" y="3474720"/>
                <a:ext cx="1443226" cy="739997"/>
                <a:chOff x="5551089" y="3474720"/>
                <a:chExt cx="1443226" cy="739997"/>
              </a:xfrm>
            </p:grpSpPr>
            <p:sp>
              <p:nvSpPr>
                <p:cNvPr id="253" name="Rectangle: Rounded Corners 252">
                  <a:extLst>
                    <a:ext uri="{FF2B5EF4-FFF2-40B4-BE49-F238E27FC236}">
                      <a16:creationId xmlns:a16="http://schemas.microsoft.com/office/drawing/2014/main" id="{1814C539-C681-3565-62F7-C7EDFDFB141D}"/>
                    </a:ext>
                  </a:extLst>
                </p:cNvPr>
                <p:cNvSpPr/>
                <p:nvPr/>
              </p:nvSpPr>
              <p:spPr>
                <a:xfrm>
                  <a:off x="5551089" y="3474720"/>
                  <a:ext cx="1148006" cy="53273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254" name="Rectangle: Rounded Corners 253">
                  <a:extLst>
                    <a:ext uri="{FF2B5EF4-FFF2-40B4-BE49-F238E27FC236}">
                      <a16:creationId xmlns:a16="http://schemas.microsoft.com/office/drawing/2014/main" id="{16541FCE-4460-493C-F079-322FC278CB4F}"/>
                    </a:ext>
                  </a:extLst>
                </p:cNvPr>
                <p:cNvSpPr/>
                <p:nvPr/>
              </p:nvSpPr>
              <p:spPr>
                <a:xfrm>
                  <a:off x="5669280" y="3566160"/>
                  <a:ext cx="1148006" cy="532733"/>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255" name="Rectangle: Rounded Corners 254">
                  <a:extLst>
                    <a:ext uri="{FF2B5EF4-FFF2-40B4-BE49-F238E27FC236}">
                      <a16:creationId xmlns:a16="http://schemas.microsoft.com/office/drawing/2014/main" id="{55119EC5-D96B-A95D-674C-34EC81B04D35}"/>
                    </a:ext>
                  </a:extLst>
                </p:cNvPr>
                <p:cNvSpPr/>
                <p:nvPr/>
              </p:nvSpPr>
              <p:spPr>
                <a:xfrm>
                  <a:off x="5788152" y="3657600"/>
                  <a:ext cx="1148006" cy="53273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18288" tIns="0" rIns="0" bIns="18288" rtlCol="0" anchor="t"/>
                <a:lstStyle/>
                <a:p>
                  <a:r>
                    <a:rPr lang="en-US" sz="1400">
                      <a:solidFill>
                        <a:schemeClr val="tx1"/>
                      </a:solidFill>
                    </a:rPr>
                    <a:t>Structures Destroyed</a:t>
                  </a:r>
                </a:p>
              </p:txBody>
            </p:sp>
            <p:sp>
              <p:nvSpPr>
                <p:cNvPr id="32" name="TextBox 31">
                  <a:extLst>
                    <a:ext uri="{FF2B5EF4-FFF2-40B4-BE49-F238E27FC236}">
                      <a16:creationId xmlns:a16="http://schemas.microsoft.com/office/drawing/2014/main" id="{09D67289-B053-8F85-67FD-557524DE2320}"/>
                    </a:ext>
                  </a:extLst>
                </p:cNvPr>
                <p:cNvSpPr txBox="1"/>
                <p:nvPr/>
              </p:nvSpPr>
              <p:spPr>
                <a:xfrm>
                  <a:off x="6599903" y="3968496"/>
                  <a:ext cx="394412" cy="246221"/>
                </a:xfrm>
                <a:prstGeom prst="rect">
                  <a:avLst/>
                </a:prstGeom>
                <a:noFill/>
              </p:spPr>
              <p:txBody>
                <a:bodyPr wrap="square" rtlCol="0">
                  <a:spAutoFit/>
                </a:bodyPr>
                <a:lstStyle/>
                <a:p>
                  <a:r>
                    <a:rPr lang="en-US" sz="1000" b="1" dirty="0"/>
                    <a:t>TDI</a:t>
                  </a:r>
                </a:p>
              </p:txBody>
            </p:sp>
          </p:grpSp>
        </p:grpSp>
        <p:sp>
          <p:nvSpPr>
            <p:cNvPr id="6" name="Arrow: Right 5">
              <a:extLst>
                <a:ext uri="{FF2B5EF4-FFF2-40B4-BE49-F238E27FC236}">
                  <a16:creationId xmlns:a16="http://schemas.microsoft.com/office/drawing/2014/main" id="{8A7D1031-590A-62BA-CD9B-E1234FE99D7A}"/>
                </a:ext>
              </a:extLst>
            </p:cNvPr>
            <p:cNvSpPr/>
            <p:nvPr/>
          </p:nvSpPr>
          <p:spPr>
            <a:xfrm>
              <a:off x="5175129" y="3689303"/>
              <a:ext cx="365316" cy="279055"/>
            </a:xfrm>
            <a:prstGeom prst="rightArrow">
              <a:avLst/>
            </a:prstGeom>
            <a:gradFill flip="none" rotWithShape="1">
              <a:gsLst>
                <a:gs pos="0">
                  <a:schemeClr val="accent1"/>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D1CE930E-DD3C-0BA8-A247-07834427A17D}"/>
                </a:ext>
              </a:extLst>
            </p:cNvPr>
            <p:cNvGrpSpPr/>
            <p:nvPr/>
          </p:nvGrpSpPr>
          <p:grpSpPr>
            <a:xfrm>
              <a:off x="7168081" y="2418554"/>
              <a:ext cx="1737360" cy="3195584"/>
              <a:chOff x="7861252" y="2418554"/>
              <a:chExt cx="1737360" cy="3195584"/>
            </a:xfrm>
          </p:grpSpPr>
          <p:sp>
            <p:nvSpPr>
              <p:cNvPr id="236" name="Rectangle: Rounded Corners 235">
                <a:extLst>
                  <a:ext uri="{FF2B5EF4-FFF2-40B4-BE49-F238E27FC236}">
                    <a16:creationId xmlns:a16="http://schemas.microsoft.com/office/drawing/2014/main" id="{DB501062-01C3-0009-8320-BB6E2BACA4D0}"/>
                  </a:ext>
                </a:extLst>
              </p:cNvPr>
              <p:cNvSpPr/>
              <p:nvPr/>
            </p:nvSpPr>
            <p:spPr>
              <a:xfrm>
                <a:off x="7861252" y="2418554"/>
                <a:ext cx="1737360" cy="3195584"/>
              </a:xfrm>
              <a:prstGeom prst="roundRect">
                <a:avLst>
                  <a:gd name="adj" fmla="val 785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u="sng">
                    <a:solidFill>
                      <a:schemeClr val="tx1"/>
                    </a:solidFill>
                  </a:rPr>
                  <a:t>Egress</a:t>
                </a:r>
              </a:p>
            </p:txBody>
          </p:sp>
          <p:sp>
            <p:nvSpPr>
              <p:cNvPr id="237" name="TextBox 236">
                <a:extLst>
                  <a:ext uri="{FF2B5EF4-FFF2-40B4-BE49-F238E27FC236}">
                    <a16:creationId xmlns:a16="http://schemas.microsoft.com/office/drawing/2014/main" id="{8F69BF4E-87D8-3A55-0DF3-13C919068281}"/>
                  </a:ext>
                </a:extLst>
              </p:cNvPr>
              <p:cNvSpPr txBox="1"/>
              <p:nvPr/>
            </p:nvSpPr>
            <p:spPr>
              <a:xfrm>
                <a:off x="7867059" y="2744461"/>
                <a:ext cx="1731553" cy="938719"/>
              </a:xfrm>
              <a:prstGeom prst="rect">
                <a:avLst/>
              </a:prstGeom>
              <a:noFill/>
            </p:spPr>
            <p:txBody>
              <a:bodyPr wrap="square" rtlCol="0">
                <a:spAutoFit/>
              </a:bodyPr>
              <a:lstStyle/>
              <a:p>
                <a:pPr algn="ctr"/>
                <a:r>
                  <a:rPr lang="en-US" sz="1100"/>
                  <a:t>Model adjusts the fatalities / structures destroyed based on asset location demographic data</a:t>
                </a:r>
              </a:p>
            </p:txBody>
          </p:sp>
          <p:grpSp>
            <p:nvGrpSpPr>
              <p:cNvPr id="238" name="Group 237">
                <a:extLst>
                  <a:ext uri="{FF2B5EF4-FFF2-40B4-BE49-F238E27FC236}">
                    <a16:creationId xmlns:a16="http://schemas.microsoft.com/office/drawing/2014/main" id="{D1AAA759-B564-50A1-3B38-8BE3484F5300}"/>
                  </a:ext>
                </a:extLst>
              </p:cNvPr>
              <p:cNvGrpSpPr/>
              <p:nvPr/>
            </p:nvGrpSpPr>
            <p:grpSpPr>
              <a:xfrm>
                <a:off x="8037576" y="4151376"/>
                <a:ext cx="1443226" cy="747692"/>
                <a:chOff x="5551089" y="3474175"/>
                <a:chExt cx="1443226" cy="747692"/>
              </a:xfrm>
            </p:grpSpPr>
            <p:sp>
              <p:nvSpPr>
                <p:cNvPr id="239" name="Rectangle: Rounded Corners 238">
                  <a:extLst>
                    <a:ext uri="{FF2B5EF4-FFF2-40B4-BE49-F238E27FC236}">
                      <a16:creationId xmlns:a16="http://schemas.microsoft.com/office/drawing/2014/main" id="{D9889958-3090-835C-33B1-7683AC2707BB}"/>
                    </a:ext>
                  </a:extLst>
                </p:cNvPr>
                <p:cNvSpPr/>
                <p:nvPr/>
              </p:nvSpPr>
              <p:spPr>
                <a:xfrm>
                  <a:off x="5551089" y="3474175"/>
                  <a:ext cx="1148006" cy="53273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240" name="Rectangle: Rounded Corners 239">
                  <a:extLst>
                    <a:ext uri="{FF2B5EF4-FFF2-40B4-BE49-F238E27FC236}">
                      <a16:creationId xmlns:a16="http://schemas.microsoft.com/office/drawing/2014/main" id="{19AB5A5C-71A3-F7BE-9D39-08A3A4C4A49B}"/>
                    </a:ext>
                  </a:extLst>
                </p:cNvPr>
                <p:cNvSpPr/>
                <p:nvPr/>
              </p:nvSpPr>
              <p:spPr>
                <a:xfrm>
                  <a:off x="5669280" y="3565615"/>
                  <a:ext cx="1148006" cy="532733"/>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solidFill>
                  </a:endParaRPr>
                </a:p>
              </p:txBody>
            </p:sp>
            <p:sp>
              <p:nvSpPr>
                <p:cNvPr id="241" name="Rectangle: Rounded Corners 240">
                  <a:extLst>
                    <a:ext uri="{FF2B5EF4-FFF2-40B4-BE49-F238E27FC236}">
                      <a16:creationId xmlns:a16="http://schemas.microsoft.com/office/drawing/2014/main" id="{B6429C46-DF12-581C-F344-75C747C5E32C}"/>
                    </a:ext>
                  </a:extLst>
                </p:cNvPr>
                <p:cNvSpPr/>
                <p:nvPr/>
              </p:nvSpPr>
              <p:spPr>
                <a:xfrm>
                  <a:off x="5788152" y="3657055"/>
                  <a:ext cx="1148006" cy="53273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18288" tIns="0" rIns="0" bIns="18288" rtlCol="0" anchor="t"/>
                <a:lstStyle/>
                <a:p>
                  <a:r>
                    <a:rPr lang="en-US" sz="1400">
                      <a:solidFill>
                        <a:schemeClr val="tx1"/>
                      </a:solidFill>
                    </a:rPr>
                    <a:t>Fatalities /</a:t>
                  </a:r>
                </a:p>
                <a:p>
                  <a:r>
                    <a:rPr lang="en-US" sz="1400">
                      <a:solidFill>
                        <a:schemeClr val="tx1"/>
                      </a:solidFill>
                    </a:rPr>
                    <a:t> Structure</a:t>
                  </a:r>
                </a:p>
              </p:txBody>
            </p:sp>
            <p:sp>
              <p:nvSpPr>
                <p:cNvPr id="242" name="TextBox 241">
                  <a:extLst>
                    <a:ext uri="{FF2B5EF4-FFF2-40B4-BE49-F238E27FC236}">
                      <a16:creationId xmlns:a16="http://schemas.microsoft.com/office/drawing/2014/main" id="{577FF3D8-235D-5D9B-90A7-2FC20CB6B652}"/>
                    </a:ext>
                  </a:extLst>
                </p:cNvPr>
                <p:cNvSpPr txBox="1"/>
                <p:nvPr/>
              </p:nvSpPr>
              <p:spPr>
                <a:xfrm>
                  <a:off x="6546897" y="3967951"/>
                  <a:ext cx="447418" cy="253916"/>
                </a:xfrm>
                <a:prstGeom prst="rect">
                  <a:avLst/>
                </a:prstGeom>
                <a:noFill/>
              </p:spPr>
              <p:txBody>
                <a:bodyPr wrap="square" rtlCol="0">
                  <a:spAutoFit/>
                </a:bodyPr>
                <a:lstStyle/>
                <a:p>
                  <a:r>
                    <a:rPr lang="en-US" sz="1000" b="1" dirty="0"/>
                    <a:t>AFN</a:t>
                  </a:r>
                </a:p>
              </p:txBody>
            </p:sp>
          </p:grpSp>
        </p:grpSp>
        <p:sp>
          <p:nvSpPr>
            <p:cNvPr id="18" name="Arrow: Right 17">
              <a:extLst>
                <a:ext uri="{FF2B5EF4-FFF2-40B4-BE49-F238E27FC236}">
                  <a16:creationId xmlns:a16="http://schemas.microsoft.com/office/drawing/2014/main" id="{47C65C90-49C7-5188-157A-011AE3058D27}"/>
                </a:ext>
              </a:extLst>
            </p:cNvPr>
            <p:cNvSpPr/>
            <p:nvPr/>
          </p:nvSpPr>
          <p:spPr>
            <a:xfrm>
              <a:off x="5175128" y="4354211"/>
              <a:ext cx="2157984" cy="279055"/>
            </a:xfrm>
            <a:prstGeom prst="rightArrow">
              <a:avLst/>
            </a:prstGeom>
            <a:gradFill flip="none" rotWithShape="1">
              <a:gsLst>
                <a:gs pos="0">
                  <a:schemeClr val="accent1"/>
                </a:gs>
                <a:gs pos="100000">
                  <a:schemeClr val="accent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1DE884D-C46D-9554-5326-E0D792815CF5}"/>
                </a:ext>
              </a:extLst>
            </p:cNvPr>
            <p:cNvGrpSpPr/>
            <p:nvPr/>
          </p:nvGrpSpPr>
          <p:grpSpPr>
            <a:xfrm>
              <a:off x="8966681" y="2331720"/>
              <a:ext cx="1747718" cy="3400901"/>
              <a:chOff x="8966681" y="2331720"/>
              <a:chExt cx="1747718" cy="3400901"/>
            </a:xfrm>
          </p:grpSpPr>
          <p:grpSp>
            <p:nvGrpSpPr>
              <p:cNvPr id="226" name="Group 225">
                <a:extLst>
                  <a:ext uri="{FF2B5EF4-FFF2-40B4-BE49-F238E27FC236}">
                    <a16:creationId xmlns:a16="http://schemas.microsoft.com/office/drawing/2014/main" id="{8A7A7839-4381-6BE9-E9DC-A72C799A8040}"/>
                  </a:ext>
                </a:extLst>
              </p:cNvPr>
              <p:cNvGrpSpPr/>
              <p:nvPr/>
            </p:nvGrpSpPr>
            <p:grpSpPr>
              <a:xfrm>
                <a:off x="8966681" y="2331720"/>
                <a:ext cx="1695088" cy="3387886"/>
                <a:chOff x="8966681" y="2418554"/>
                <a:chExt cx="1695088" cy="3387886"/>
              </a:xfrm>
            </p:grpSpPr>
            <p:sp>
              <p:nvSpPr>
                <p:cNvPr id="228" name="Rectangle: Rounded Corners 227">
                  <a:extLst>
                    <a:ext uri="{FF2B5EF4-FFF2-40B4-BE49-F238E27FC236}">
                      <a16:creationId xmlns:a16="http://schemas.microsoft.com/office/drawing/2014/main" id="{E8286D4E-09F9-C778-5CC5-23FADD50EEC1}"/>
                    </a:ext>
                  </a:extLst>
                </p:cNvPr>
                <p:cNvSpPr/>
                <p:nvPr/>
              </p:nvSpPr>
              <p:spPr>
                <a:xfrm>
                  <a:off x="8966681" y="2418554"/>
                  <a:ext cx="1499481" cy="3200400"/>
                </a:xfrm>
                <a:prstGeom prst="roundRect">
                  <a:avLst>
                    <a:gd name="adj" fmla="val 7859"/>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u="sng">
                    <a:solidFill>
                      <a:schemeClr val="tx1"/>
                    </a:solidFill>
                  </a:endParaRPr>
                </a:p>
              </p:txBody>
            </p:sp>
            <p:sp>
              <p:nvSpPr>
                <p:cNvPr id="229" name="Rectangle: Rounded Corners 228">
                  <a:extLst>
                    <a:ext uri="{FF2B5EF4-FFF2-40B4-BE49-F238E27FC236}">
                      <a16:creationId xmlns:a16="http://schemas.microsoft.com/office/drawing/2014/main" id="{6174B48A-262C-3A26-5150-F137C7D61135}"/>
                    </a:ext>
                  </a:extLst>
                </p:cNvPr>
                <p:cNvSpPr/>
                <p:nvPr/>
              </p:nvSpPr>
              <p:spPr>
                <a:xfrm>
                  <a:off x="9061704" y="2514600"/>
                  <a:ext cx="1499481" cy="3200400"/>
                </a:xfrm>
                <a:prstGeom prst="roundRect">
                  <a:avLst>
                    <a:gd name="adj" fmla="val 7859"/>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00" u="sng">
                    <a:solidFill>
                      <a:schemeClr val="tx1"/>
                    </a:solidFill>
                  </a:endParaRPr>
                </a:p>
              </p:txBody>
            </p:sp>
            <p:grpSp>
              <p:nvGrpSpPr>
                <p:cNvPr id="230" name="Group 229">
                  <a:extLst>
                    <a:ext uri="{FF2B5EF4-FFF2-40B4-BE49-F238E27FC236}">
                      <a16:creationId xmlns:a16="http://schemas.microsoft.com/office/drawing/2014/main" id="{76D7384A-383F-60BB-45BD-4A51FCFA7819}"/>
                    </a:ext>
                  </a:extLst>
                </p:cNvPr>
                <p:cNvGrpSpPr/>
                <p:nvPr/>
              </p:nvGrpSpPr>
              <p:grpSpPr>
                <a:xfrm>
                  <a:off x="9162288" y="2606040"/>
                  <a:ext cx="1499481" cy="3200400"/>
                  <a:chOff x="824230" y="1536604"/>
                  <a:chExt cx="1499481" cy="3200400"/>
                </a:xfrm>
              </p:grpSpPr>
              <p:sp>
                <p:nvSpPr>
                  <p:cNvPr id="231" name="Rectangle: Rounded Corners 230">
                    <a:extLst>
                      <a:ext uri="{FF2B5EF4-FFF2-40B4-BE49-F238E27FC236}">
                        <a16:creationId xmlns:a16="http://schemas.microsoft.com/office/drawing/2014/main" id="{3B7D3D9D-A4E9-33F7-FF74-9EFA140749DD}"/>
                      </a:ext>
                    </a:extLst>
                  </p:cNvPr>
                  <p:cNvSpPr/>
                  <p:nvPr/>
                </p:nvSpPr>
                <p:spPr>
                  <a:xfrm>
                    <a:off x="824230" y="1536604"/>
                    <a:ext cx="1499481" cy="3200400"/>
                  </a:xfrm>
                  <a:prstGeom prst="roundRect">
                    <a:avLst>
                      <a:gd name="adj" fmla="val 785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u="sng">
                        <a:solidFill>
                          <a:schemeClr val="tx1"/>
                        </a:solidFill>
                      </a:rPr>
                      <a:t>WFC v4 E&amp;S</a:t>
                    </a:r>
                  </a:p>
                </p:txBody>
              </p:sp>
              <p:sp>
                <p:nvSpPr>
                  <p:cNvPr id="232" name="Rectangle: Rounded Corners 231">
                    <a:extLst>
                      <a:ext uri="{FF2B5EF4-FFF2-40B4-BE49-F238E27FC236}">
                        <a16:creationId xmlns:a16="http://schemas.microsoft.com/office/drawing/2014/main" id="{A1DCE0E7-BA4D-BA77-CE2E-2A796787F5E6}"/>
                      </a:ext>
                    </a:extLst>
                  </p:cNvPr>
                  <p:cNvSpPr/>
                  <p:nvPr/>
                </p:nvSpPr>
                <p:spPr>
                  <a:xfrm>
                    <a:off x="1046979" y="3260214"/>
                    <a:ext cx="1148006" cy="53273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Fatalities / Structure</a:t>
                    </a:r>
                  </a:p>
                </p:txBody>
              </p:sp>
              <p:sp>
                <p:nvSpPr>
                  <p:cNvPr id="233" name="Rectangle: Rounded Corners 232">
                    <a:extLst>
                      <a:ext uri="{FF2B5EF4-FFF2-40B4-BE49-F238E27FC236}">
                        <a16:creationId xmlns:a16="http://schemas.microsoft.com/office/drawing/2014/main" id="{5DB54E9C-7341-5A57-A2AD-9E2CBFCA01CE}"/>
                      </a:ext>
                    </a:extLst>
                  </p:cNvPr>
                  <p:cNvSpPr/>
                  <p:nvPr/>
                </p:nvSpPr>
                <p:spPr>
                  <a:xfrm>
                    <a:off x="1046979" y="1897758"/>
                    <a:ext cx="1148006" cy="53273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t>Acres</a:t>
                    </a:r>
                  </a:p>
                </p:txBody>
              </p:sp>
              <p:sp>
                <p:nvSpPr>
                  <p:cNvPr id="234" name="Rectangle: Rounded Corners 233">
                    <a:extLst>
                      <a:ext uri="{FF2B5EF4-FFF2-40B4-BE49-F238E27FC236}">
                        <a16:creationId xmlns:a16="http://schemas.microsoft.com/office/drawing/2014/main" id="{690FFC14-ACD6-2294-0BA5-9CF161E90941}"/>
                      </a:ext>
                    </a:extLst>
                  </p:cNvPr>
                  <p:cNvSpPr/>
                  <p:nvPr/>
                </p:nvSpPr>
                <p:spPr>
                  <a:xfrm>
                    <a:off x="1046979" y="3946014"/>
                    <a:ext cx="1148006" cy="53273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Fatalities</a:t>
                    </a:r>
                  </a:p>
                </p:txBody>
              </p:sp>
              <p:sp>
                <p:nvSpPr>
                  <p:cNvPr id="235" name="Rectangle: Rounded Corners 234">
                    <a:extLst>
                      <a:ext uri="{FF2B5EF4-FFF2-40B4-BE49-F238E27FC236}">
                        <a16:creationId xmlns:a16="http://schemas.microsoft.com/office/drawing/2014/main" id="{803A4FF3-CF28-6D52-C467-C916E90C7FEE}"/>
                      </a:ext>
                    </a:extLst>
                  </p:cNvPr>
                  <p:cNvSpPr/>
                  <p:nvPr/>
                </p:nvSpPr>
                <p:spPr>
                  <a:xfrm>
                    <a:off x="1046979" y="2583558"/>
                    <a:ext cx="1148006" cy="532733"/>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tx1"/>
                        </a:solidFill>
                      </a:rPr>
                      <a:t>Structures Destroyed</a:t>
                    </a:r>
                  </a:p>
                </p:txBody>
              </p:sp>
            </p:grpSp>
          </p:grpSp>
          <p:sp>
            <p:nvSpPr>
              <p:cNvPr id="227" name="TextBox 226">
                <a:extLst>
                  <a:ext uri="{FF2B5EF4-FFF2-40B4-BE49-F238E27FC236}">
                    <a16:creationId xmlns:a16="http://schemas.microsoft.com/office/drawing/2014/main" id="{967562F1-8E52-293F-FF33-02412994A93C}"/>
                  </a:ext>
                </a:extLst>
              </p:cNvPr>
              <p:cNvSpPr txBox="1"/>
              <p:nvPr/>
            </p:nvSpPr>
            <p:spPr>
              <a:xfrm>
                <a:off x="9878400" y="5486400"/>
                <a:ext cx="835999" cy="246221"/>
              </a:xfrm>
              <a:prstGeom prst="rect">
                <a:avLst/>
              </a:prstGeom>
              <a:noFill/>
            </p:spPr>
            <p:txBody>
              <a:bodyPr wrap="square" rtlCol="0">
                <a:spAutoFit/>
              </a:bodyPr>
              <a:lstStyle/>
              <a:p>
                <a:r>
                  <a:rPr lang="en-US" sz="1000" b="1" dirty="0"/>
                  <a:t>(TDI, AFN)</a:t>
                </a:r>
              </a:p>
            </p:txBody>
          </p:sp>
        </p:grpSp>
        <p:sp>
          <p:nvSpPr>
            <p:cNvPr id="224" name="Arrow: Right 223">
              <a:extLst>
                <a:ext uri="{FF2B5EF4-FFF2-40B4-BE49-F238E27FC236}">
                  <a16:creationId xmlns:a16="http://schemas.microsoft.com/office/drawing/2014/main" id="{822E29AF-59FE-8637-E98A-BE18112B8C55}"/>
                </a:ext>
              </a:extLst>
            </p:cNvPr>
            <p:cNvSpPr/>
            <p:nvPr/>
          </p:nvSpPr>
          <p:spPr>
            <a:xfrm>
              <a:off x="6973549" y="3689303"/>
              <a:ext cx="2392254" cy="279055"/>
            </a:xfrm>
            <a:prstGeom prst="rightArrow">
              <a:avLst/>
            </a:prstGeom>
            <a:gradFill flip="none" rotWithShape="1">
              <a:gsLst>
                <a:gs pos="0">
                  <a:schemeClr val="accent1"/>
                </a:gs>
                <a:gs pos="100000">
                  <a:schemeClr val="accent3"/>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Arrow: Right 224">
              <a:extLst>
                <a:ext uri="{FF2B5EF4-FFF2-40B4-BE49-F238E27FC236}">
                  <a16:creationId xmlns:a16="http://schemas.microsoft.com/office/drawing/2014/main" id="{E1C117C6-F479-4477-AA37-D4C713D2EECA}"/>
                </a:ext>
              </a:extLst>
            </p:cNvPr>
            <p:cNvSpPr/>
            <p:nvPr/>
          </p:nvSpPr>
          <p:spPr>
            <a:xfrm>
              <a:off x="8766865" y="4354130"/>
              <a:ext cx="598937" cy="279055"/>
            </a:xfrm>
            <a:prstGeom prst="rightArrow">
              <a:avLst/>
            </a:prstGeom>
            <a:gradFill flip="none" rotWithShape="1">
              <a:gsLst>
                <a:gs pos="0">
                  <a:schemeClr val="accent1"/>
                </a:gs>
                <a:gs pos="100000">
                  <a:schemeClr val="accent3"/>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0729401F-D56C-F6CC-8277-CFB0C85267D4}"/>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36171886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98BC63-E18E-DC43-A47E-258E11093E8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1701B94-24F0-C9B7-721B-93D1B9ADA78B}"/>
              </a:ext>
            </a:extLst>
          </p:cNvPr>
          <p:cNvSpPr>
            <a:spLocks noGrp="1"/>
          </p:cNvSpPr>
          <p:nvPr>
            <p:ph type="title"/>
          </p:nvPr>
        </p:nvSpPr>
        <p:spPr>
          <a:xfrm>
            <a:off x="278406" y="152752"/>
            <a:ext cx="13174370" cy="820495"/>
          </a:xfrm>
        </p:spPr>
        <p:txBody>
          <a:bodyPr/>
          <a:lstStyle/>
          <a:p>
            <a:r>
              <a:rPr lang="en-US">
                <a:solidFill>
                  <a:schemeClr val="tx1"/>
                </a:solidFill>
              </a:rPr>
              <a:t>2026-2028 WMP PG&amp;E-8-1-1, Page 228 (Remade for </a:t>
            </a:r>
            <a:r>
              <a:rPr lang="en-US" err="1">
                <a:solidFill>
                  <a:schemeClr val="tx1"/>
                </a:solidFill>
              </a:rPr>
              <a:t>Powerpoint</a:t>
            </a:r>
            <a:r>
              <a:rPr lang="en-US">
                <a:solidFill>
                  <a:schemeClr val="tx1"/>
                </a:solidFill>
              </a:rPr>
              <a:t>)</a:t>
            </a:r>
          </a:p>
        </p:txBody>
      </p:sp>
      <p:grpSp>
        <p:nvGrpSpPr>
          <p:cNvPr id="21" name="Group 20" descr="Flowchart showing the inspection and maintenance process for transmission overhead assets. The flowchart details initial compliance checks, inspection accessibility, execution of aerial inspection, identifying maintenance issues, and determining urgency of the issues. The process ends with logging completed inspections or addressing emergencies.">
            <a:extLst>
              <a:ext uri="{FF2B5EF4-FFF2-40B4-BE49-F238E27FC236}">
                <a16:creationId xmlns:a16="http://schemas.microsoft.com/office/drawing/2014/main" id="{4D9F8061-23E5-CBAC-66EC-FCC1F3649583}"/>
              </a:ext>
            </a:extLst>
          </p:cNvPr>
          <p:cNvGrpSpPr/>
          <p:nvPr/>
        </p:nvGrpSpPr>
        <p:grpSpPr>
          <a:xfrm>
            <a:off x="707366" y="836646"/>
            <a:ext cx="11329661" cy="6935754"/>
            <a:chOff x="707366" y="836646"/>
            <a:chExt cx="11329661" cy="6935754"/>
          </a:xfrm>
        </p:grpSpPr>
        <p:sp>
          <p:nvSpPr>
            <p:cNvPr id="3" name="Oval 2">
              <a:extLst>
                <a:ext uri="{FF2B5EF4-FFF2-40B4-BE49-F238E27FC236}">
                  <a16:creationId xmlns:a16="http://schemas.microsoft.com/office/drawing/2014/main" id="{76B73BCC-3F95-85DF-2E67-B74E39AB958A}"/>
                </a:ext>
              </a:extLst>
            </p:cNvPr>
            <p:cNvSpPr/>
            <p:nvPr/>
          </p:nvSpPr>
          <p:spPr>
            <a:xfrm>
              <a:off x="707366" y="836646"/>
              <a:ext cx="1259458" cy="1259458"/>
            </a:xfrm>
            <a:prstGeom prst="ellipse">
              <a:avLst/>
            </a:prstGeom>
            <a:solidFill>
              <a:srgbClr val="FDB91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tx1"/>
                  </a:solidFill>
                </a:rPr>
                <a:t>Transmission </a:t>
              </a:r>
            </a:p>
            <a:p>
              <a:pPr algn="ctr"/>
              <a:r>
                <a:rPr lang="en-US" sz="1400" b="1">
                  <a:solidFill>
                    <a:schemeClr val="tx1"/>
                  </a:solidFill>
                </a:rPr>
                <a:t>OH Assets</a:t>
              </a:r>
            </a:p>
          </p:txBody>
        </p:sp>
        <p:sp>
          <p:nvSpPr>
            <p:cNvPr id="4" name="Rectangle 3">
              <a:extLst>
                <a:ext uri="{FF2B5EF4-FFF2-40B4-BE49-F238E27FC236}">
                  <a16:creationId xmlns:a16="http://schemas.microsoft.com/office/drawing/2014/main" id="{D57B3277-AEF4-0CBD-188F-288A27011088}"/>
                </a:ext>
              </a:extLst>
            </p:cNvPr>
            <p:cNvSpPr/>
            <p:nvPr/>
          </p:nvSpPr>
          <p:spPr>
            <a:xfrm>
              <a:off x="2277374" y="1099750"/>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GO 165</a:t>
              </a:r>
            </a:p>
            <a:p>
              <a:pPr algn="ctr"/>
              <a:r>
                <a:rPr lang="en-US" sz="1400">
                  <a:solidFill>
                    <a:schemeClr val="tx1"/>
                  </a:solidFill>
                </a:rPr>
                <a:t>WECC</a:t>
              </a:r>
            </a:p>
          </p:txBody>
        </p:sp>
        <p:sp>
          <p:nvSpPr>
            <p:cNvPr id="6" name="Rectangle 5">
              <a:extLst>
                <a:ext uri="{FF2B5EF4-FFF2-40B4-BE49-F238E27FC236}">
                  <a16:creationId xmlns:a16="http://schemas.microsoft.com/office/drawing/2014/main" id="{BA1EDDE6-9BA6-9F23-AC07-7FF083876D40}"/>
                </a:ext>
              </a:extLst>
            </p:cNvPr>
            <p:cNvSpPr/>
            <p:nvPr/>
          </p:nvSpPr>
          <p:spPr>
            <a:xfrm>
              <a:off x="4301706" y="1101908"/>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TD-8123P-100</a:t>
              </a:r>
            </a:p>
            <a:p>
              <a:pPr algn="ctr"/>
              <a:r>
                <a:rPr lang="en-US" sz="1400">
                  <a:solidFill>
                    <a:schemeClr val="tx1"/>
                  </a:solidFill>
                </a:rPr>
                <a:t>TD-1001M</a:t>
              </a:r>
            </a:p>
          </p:txBody>
        </p:sp>
        <p:sp>
          <p:nvSpPr>
            <p:cNvPr id="7" name="Rectangle 6">
              <a:extLst>
                <a:ext uri="{FF2B5EF4-FFF2-40B4-BE49-F238E27FC236}">
                  <a16:creationId xmlns:a16="http://schemas.microsoft.com/office/drawing/2014/main" id="{20A6727D-EB1B-F2CF-E8E5-6B49030A5070}"/>
                </a:ext>
              </a:extLst>
            </p:cNvPr>
            <p:cNvSpPr/>
            <p:nvPr/>
          </p:nvSpPr>
          <p:spPr>
            <a:xfrm>
              <a:off x="6242648" y="1045505"/>
              <a:ext cx="1630392" cy="11386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Scope &amp;</a:t>
              </a:r>
            </a:p>
            <a:p>
              <a:pPr algn="ctr"/>
              <a:r>
                <a:rPr lang="en-US" sz="1400">
                  <a:solidFill>
                    <a:schemeClr val="tx1"/>
                  </a:solidFill>
                </a:rPr>
                <a:t>Confirm</a:t>
              </a:r>
            </a:p>
            <a:p>
              <a:pPr algn="ctr"/>
              <a:r>
                <a:rPr lang="en-US" sz="1400">
                  <a:solidFill>
                    <a:schemeClr val="tx1"/>
                  </a:solidFill>
                </a:rPr>
                <a:t>Inspection</a:t>
              </a:r>
            </a:p>
            <a:p>
              <a:pPr algn="ctr"/>
              <a:r>
                <a:rPr lang="en-US" sz="1400">
                  <a:solidFill>
                    <a:schemeClr val="tx1"/>
                  </a:solidFill>
                </a:rPr>
                <a:t>Plan Units</a:t>
              </a:r>
            </a:p>
          </p:txBody>
        </p:sp>
        <p:sp>
          <p:nvSpPr>
            <p:cNvPr id="8" name="Rectangle 7">
              <a:extLst>
                <a:ext uri="{FF2B5EF4-FFF2-40B4-BE49-F238E27FC236}">
                  <a16:creationId xmlns:a16="http://schemas.microsoft.com/office/drawing/2014/main" id="{E789F6C0-D460-B2E6-716A-B3D960E73630}"/>
                </a:ext>
              </a:extLst>
            </p:cNvPr>
            <p:cNvSpPr/>
            <p:nvPr/>
          </p:nvSpPr>
          <p:spPr>
            <a:xfrm>
              <a:off x="8183590" y="1041301"/>
              <a:ext cx="1630392" cy="11386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Generate</a:t>
              </a:r>
            </a:p>
            <a:p>
              <a:pPr algn="ctr"/>
              <a:r>
                <a:rPr lang="en-US" sz="1400">
                  <a:solidFill>
                    <a:schemeClr val="tx1"/>
                  </a:solidFill>
                </a:rPr>
                <a:t>Maintenance</a:t>
              </a:r>
            </a:p>
            <a:p>
              <a:pPr algn="ctr"/>
              <a:r>
                <a:rPr lang="en-US" sz="1400">
                  <a:solidFill>
                    <a:schemeClr val="tx1"/>
                  </a:solidFill>
                </a:rPr>
                <a:t>Plan &amp;</a:t>
              </a:r>
            </a:p>
            <a:p>
              <a:pPr algn="ctr"/>
              <a:r>
                <a:rPr lang="en-US" sz="1400">
                  <a:solidFill>
                    <a:schemeClr val="tx1"/>
                  </a:solidFill>
                </a:rPr>
                <a:t>Order #s</a:t>
              </a:r>
            </a:p>
          </p:txBody>
        </p:sp>
        <p:sp>
          <p:nvSpPr>
            <p:cNvPr id="9" name="Rectangle 8">
              <a:extLst>
                <a:ext uri="{FF2B5EF4-FFF2-40B4-BE49-F238E27FC236}">
                  <a16:creationId xmlns:a16="http://schemas.microsoft.com/office/drawing/2014/main" id="{A5FCB2E2-AC5E-8E65-B1A3-8D3635D689BE}"/>
                </a:ext>
              </a:extLst>
            </p:cNvPr>
            <p:cNvSpPr/>
            <p:nvPr/>
          </p:nvSpPr>
          <p:spPr>
            <a:xfrm>
              <a:off x="10269359" y="877592"/>
              <a:ext cx="1767668" cy="2305224"/>
            </a:xfrm>
            <a:prstGeom prst="rect">
              <a:avLst/>
            </a:prstGeom>
            <a:solidFill>
              <a:srgbClr val="D1D3D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Review of</a:t>
              </a:r>
            </a:p>
            <a:p>
              <a:pPr algn="ctr"/>
              <a:r>
                <a:rPr lang="en-US" sz="1400">
                  <a:solidFill>
                    <a:schemeClr val="tx1"/>
                  </a:solidFill>
                </a:rPr>
                <a:t>mapping updates</a:t>
              </a:r>
            </a:p>
            <a:p>
              <a:pPr algn="ctr"/>
              <a:r>
                <a:rPr lang="en-US" sz="1400">
                  <a:solidFill>
                    <a:schemeClr val="tx1"/>
                  </a:solidFill>
                </a:rPr>
                <a:t>&amp; quarterly</a:t>
              </a:r>
            </a:p>
            <a:p>
              <a:pPr algn="ctr"/>
              <a:r>
                <a:rPr lang="en-US" sz="1400">
                  <a:solidFill>
                    <a:schemeClr val="tx1"/>
                  </a:solidFill>
                </a:rPr>
                <a:t>validation</a:t>
              </a:r>
            </a:p>
            <a:p>
              <a:pPr algn="ctr"/>
              <a:r>
                <a:rPr lang="en-US" sz="1400">
                  <a:solidFill>
                    <a:schemeClr val="tx1"/>
                  </a:solidFill>
                </a:rPr>
                <a:t>to ensure</a:t>
              </a:r>
            </a:p>
            <a:p>
              <a:pPr algn="ctr"/>
              <a:r>
                <a:rPr lang="en-US" sz="1400">
                  <a:solidFill>
                    <a:schemeClr val="tx1"/>
                  </a:solidFill>
                </a:rPr>
                <a:t>compliance &amp;</a:t>
              </a:r>
            </a:p>
            <a:p>
              <a:pPr algn="ctr"/>
              <a:r>
                <a:rPr lang="en-US" sz="1400">
                  <a:solidFill>
                    <a:schemeClr val="tx1"/>
                  </a:solidFill>
                </a:rPr>
                <a:t>accuracy of</a:t>
              </a:r>
            </a:p>
            <a:p>
              <a:pPr algn="ctr"/>
              <a:r>
                <a:rPr lang="en-US" sz="1400">
                  <a:solidFill>
                    <a:schemeClr val="tx1"/>
                  </a:solidFill>
                </a:rPr>
                <a:t>scope</a:t>
              </a:r>
            </a:p>
          </p:txBody>
        </p:sp>
        <p:sp>
          <p:nvSpPr>
            <p:cNvPr id="10" name="Rectangle 9">
              <a:extLst>
                <a:ext uri="{FF2B5EF4-FFF2-40B4-BE49-F238E27FC236}">
                  <a16:creationId xmlns:a16="http://schemas.microsoft.com/office/drawing/2014/main" id="{91178241-447C-B338-7CAF-58E3BC40BAE5}"/>
                </a:ext>
              </a:extLst>
            </p:cNvPr>
            <p:cNvSpPr/>
            <p:nvPr/>
          </p:nvSpPr>
          <p:spPr>
            <a:xfrm>
              <a:off x="1503145" y="2832420"/>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Create</a:t>
              </a:r>
            </a:p>
            <a:p>
              <a:pPr algn="ctr"/>
              <a:r>
                <a:rPr lang="en-US" sz="1400">
                  <a:solidFill>
                    <a:schemeClr val="tx1"/>
                  </a:solidFill>
                </a:rPr>
                <a:t>Can’t Get In</a:t>
              </a:r>
            </a:p>
            <a:p>
              <a:pPr algn="ctr"/>
              <a:r>
                <a:rPr lang="en-US" sz="1400">
                  <a:solidFill>
                    <a:schemeClr val="tx1"/>
                  </a:solidFill>
                </a:rPr>
                <a:t>(CGI) LC</a:t>
              </a:r>
            </a:p>
          </p:txBody>
        </p:sp>
        <p:sp>
          <p:nvSpPr>
            <p:cNvPr id="11" name="Diamond 10">
              <a:extLst>
                <a:ext uri="{FF2B5EF4-FFF2-40B4-BE49-F238E27FC236}">
                  <a16:creationId xmlns:a16="http://schemas.microsoft.com/office/drawing/2014/main" id="{4CE114C6-C0F5-BCF0-83EF-51F032D08B5D}"/>
                </a:ext>
              </a:extLst>
            </p:cNvPr>
            <p:cNvSpPr/>
            <p:nvPr/>
          </p:nvSpPr>
          <p:spPr>
            <a:xfrm>
              <a:off x="3665840" y="2231306"/>
              <a:ext cx="1928750" cy="1954762"/>
            </a:xfrm>
            <a:prstGeom prst="diamond">
              <a:avLst/>
            </a:prstGeom>
            <a:solidFill>
              <a:schemeClr val="accent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Can Inspector</a:t>
              </a:r>
            </a:p>
            <a:p>
              <a:pPr algn="ctr"/>
              <a:r>
                <a:rPr lang="en-US" sz="1400" b="1">
                  <a:solidFill>
                    <a:schemeClr val="bg1"/>
                  </a:solidFill>
                </a:rPr>
                <a:t>Access Structure?</a:t>
              </a:r>
            </a:p>
          </p:txBody>
        </p:sp>
        <p:sp>
          <p:nvSpPr>
            <p:cNvPr id="12" name="Rectangle 11">
              <a:extLst>
                <a:ext uri="{FF2B5EF4-FFF2-40B4-BE49-F238E27FC236}">
                  <a16:creationId xmlns:a16="http://schemas.microsoft.com/office/drawing/2014/main" id="{9C861501-E9C5-0092-A987-7CAB06BA63A6}"/>
                </a:ext>
              </a:extLst>
            </p:cNvPr>
            <p:cNvSpPr/>
            <p:nvPr/>
          </p:nvSpPr>
          <p:spPr>
            <a:xfrm>
              <a:off x="5983857" y="2902010"/>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Dispatch</a:t>
              </a:r>
            </a:p>
            <a:p>
              <a:pPr algn="ctr"/>
              <a:r>
                <a:rPr lang="en-US" sz="1400">
                  <a:solidFill>
                    <a:schemeClr val="tx1"/>
                  </a:solidFill>
                </a:rPr>
                <a:t>to Inspector</a:t>
              </a:r>
            </a:p>
          </p:txBody>
        </p:sp>
        <p:sp>
          <p:nvSpPr>
            <p:cNvPr id="13" name="Rectangle 12">
              <a:extLst>
                <a:ext uri="{FF2B5EF4-FFF2-40B4-BE49-F238E27FC236}">
                  <a16:creationId xmlns:a16="http://schemas.microsoft.com/office/drawing/2014/main" id="{4C429E1F-D2AD-39CD-115D-0DBDD6D62EC0}"/>
                </a:ext>
              </a:extLst>
            </p:cNvPr>
            <p:cNvSpPr/>
            <p:nvPr/>
          </p:nvSpPr>
          <p:spPr>
            <a:xfrm>
              <a:off x="7941197" y="2899626"/>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Generate</a:t>
              </a:r>
            </a:p>
            <a:p>
              <a:pPr algn="ctr"/>
              <a:r>
                <a:rPr lang="en-US" sz="1400">
                  <a:solidFill>
                    <a:schemeClr val="tx1"/>
                  </a:solidFill>
                </a:rPr>
                <a:t>Attainment</a:t>
              </a:r>
            </a:p>
            <a:p>
              <a:pPr algn="ctr"/>
              <a:r>
                <a:rPr lang="en-US" sz="1400">
                  <a:solidFill>
                    <a:schemeClr val="tx1"/>
                  </a:solidFill>
                </a:rPr>
                <a:t>Report</a:t>
              </a:r>
            </a:p>
          </p:txBody>
        </p:sp>
        <p:sp>
          <p:nvSpPr>
            <p:cNvPr id="14" name="Rectangle 13">
              <a:extLst>
                <a:ext uri="{FF2B5EF4-FFF2-40B4-BE49-F238E27FC236}">
                  <a16:creationId xmlns:a16="http://schemas.microsoft.com/office/drawing/2014/main" id="{CF6CF1A4-7859-164E-5BE7-ECBD2CF57828}"/>
                </a:ext>
              </a:extLst>
            </p:cNvPr>
            <p:cNvSpPr/>
            <p:nvPr/>
          </p:nvSpPr>
          <p:spPr>
            <a:xfrm>
              <a:off x="1649422" y="5103918"/>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Address</a:t>
              </a:r>
            </a:p>
            <a:p>
              <a:pPr algn="ctr"/>
              <a:r>
                <a:rPr lang="en-US" sz="1400">
                  <a:solidFill>
                    <a:schemeClr val="tx1"/>
                  </a:solidFill>
                </a:rPr>
                <a:t>CGI Issue</a:t>
              </a:r>
            </a:p>
          </p:txBody>
        </p:sp>
        <p:sp>
          <p:nvSpPr>
            <p:cNvPr id="15" name="Rectangle: Rounded Corners 14">
              <a:extLst>
                <a:ext uri="{FF2B5EF4-FFF2-40B4-BE49-F238E27FC236}">
                  <a16:creationId xmlns:a16="http://schemas.microsoft.com/office/drawing/2014/main" id="{53C73DAA-384F-8417-3BCC-027774CCEBFD}"/>
                </a:ext>
              </a:extLst>
            </p:cNvPr>
            <p:cNvSpPr/>
            <p:nvPr/>
          </p:nvSpPr>
          <p:spPr>
            <a:xfrm>
              <a:off x="3613716" y="4778861"/>
              <a:ext cx="2346385" cy="1389606"/>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spcAft>
                  <a:spcPts val="600"/>
                </a:spcAft>
              </a:pPr>
              <a:r>
                <a:rPr lang="en-US" sz="1400" b="1">
                  <a:solidFill>
                    <a:schemeClr val="bg1"/>
                  </a:solidFill>
                </a:rPr>
                <a:t>Execute Inspection</a:t>
              </a:r>
            </a:p>
            <a:p>
              <a:pPr algn="ctr"/>
              <a:r>
                <a:rPr lang="en-US" sz="1400">
                  <a:solidFill>
                    <a:schemeClr val="bg1"/>
                  </a:solidFill>
                </a:rPr>
                <a:t>Aerial Inspection:</a:t>
              </a:r>
            </a:p>
            <a:p>
              <a:pPr algn="ctr"/>
              <a:r>
                <a:rPr lang="en-US" sz="1400">
                  <a:solidFill>
                    <a:schemeClr val="bg1"/>
                  </a:solidFill>
                </a:rPr>
                <a:t>Imagery Captured</a:t>
              </a:r>
            </a:p>
            <a:p>
              <a:pPr algn="ctr"/>
              <a:r>
                <a:rPr lang="en-US" sz="1400">
                  <a:solidFill>
                    <a:schemeClr val="bg1"/>
                  </a:solidFill>
                </a:rPr>
                <a:t>followed by</a:t>
              </a:r>
            </a:p>
            <a:p>
              <a:pPr algn="ctr"/>
              <a:r>
                <a:rPr lang="en-US" sz="1400">
                  <a:solidFill>
                    <a:schemeClr val="bg1"/>
                  </a:solidFill>
                </a:rPr>
                <a:t>Desktop Inspection</a:t>
              </a:r>
            </a:p>
          </p:txBody>
        </p:sp>
        <p:sp>
          <p:nvSpPr>
            <p:cNvPr id="16" name="Diamond 15">
              <a:extLst>
                <a:ext uri="{FF2B5EF4-FFF2-40B4-BE49-F238E27FC236}">
                  <a16:creationId xmlns:a16="http://schemas.microsoft.com/office/drawing/2014/main" id="{39FA644D-8902-7504-B333-3836BAA8ADDE}"/>
                </a:ext>
              </a:extLst>
            </p:cNvPr>
            <p:cNvSpPr/>
            <p:nvPr/>
          </p:nvSpPr>
          <p:spPr>
            <a:xfrm>
              <a:off x="6242648" y="4186068"/>
              <a:ext cx="1928750" cy="1954762"/>
            </a:xfrm>
            <a:prstGeom prst="diamond">
              <a:avLst/>
            </a:prstGeom>
            <a:solidFill>
              <a:schemeClr val="accent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Are there</a:t>
              </a:r>
            </a:p>
            <a:p>
              <a:pPr algn="ctr"/>
              <a:r>
                <a:rPr lang="en-US" sz="1400" b="1">
                  <a:solidFill>
                    <a:schemeClr val="bg1"/>
                  </a:solidFill>
                </a:rPr>
                <a:t>any Maintenance</a:t>
              </a:r>
            </a:p>
            <a:p>
              <a:pPr algn="ctr"/>
              <a:r>
                <a:rPr lang="en-US" sz="1400" b="1">
                  <a:solidFill>
                    <a:schemeClr val="bg1"/>
                  </a:solidFill>
                </a:rPr>
                <a:t>Issues</a:t>
              </a:r>
            </a:p>
            <a:p>
              <a:pPr algn="ctr"/>
              <a:r>
                <a:rPr lang="en-US" sz="1400" b="1">
                  <a:solidFill>
                    <a:schemeClr val="bg1"/>
                  </a:solidFill>
                </a:rPr>
                <a:t>Identified?</a:t>
              </a:r>
            </a:p>
          </p:txBody>
        </p:sp>
        <p:sp>
          <p:nvSpPr>
            <p:cNvPr id="17" name="Diamond 16">
              <a:extLst>
                <a:ext uri="{FF2B5EF4-FFF2-40B4-BE49-F238E27FC236}">
                  <a16:creationId xmlns:a16="http://schemas.microsoft.com/office/drawing/2014/main" id="{AA65DF6D-A044-BC1B-DC4E-A5EF2C4CC44C}"/>
                </a:ext>
              </a:extLst>
            </p:cNvPr>
            <p:cNvSpPr/>
            <p:nvPr/>
          </p:nvSpPr>
          <p:spPr>
            <a:xfrm>
              <a:off x="8549390" y="4219501"/>
              <a:ext cx="1928750" cy="1954763"/>
            </a:xfrm>
            <a:prstGeom prst="diamond">
              <a:avLst/>
            </a:prstGeom>
            <a:solidFill>
              <a:schemeClr val="accent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Is the issue</a:t>
              </a:r>
            </a:p>
            <a:p>
              <a:pPr algn="ctr"/>
              <a:r>
                <a:rPr lang="en-US" sz="1400" b="1">
                  <a:solidFill>
                    <a:schemeClr val="bg1"/>
                  </a:solidFill>
                </a:rPr>
                <a:t>an Emergency?</a:t>
              </a:r>
            </a:p>
          </p:txBody>
        </p:sp>
        <p:sp>
          <p:nvSpPr>
            <p:cNvPr id="18" name="Rectangle 17">
              <a:extLst>
                <a:ext uri="{FF2B5EF4-FFF2-40B4-BE49-F238E27FC236}">
                  <a16:creationId xmlns:a16="http://schemas.microsoft.com/office/drawing/2014/main" id="{6681296C-19EC-4239-110E-49B6AEEF57B6}"/>
                </a:ext>
              </a:extLst>
            </p:cNvPr>
            <p:cNvSpPr/>
            <p:nvPr/>
          </p:nvSpPr>
          <p:spPr>
            <a:xfrm>
              <a:off x="8065047" y="6208581"/>
              <a:ext cx="1630392" cy="117956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Create S5</a:t>
              </a:r>
            </a:p>
            <a:p>
              <a:pPr algn="ctr"/>
              <a:r>
                <a:rPr lang="en-US" sz="1400">
                  <a:solidFill>
                    <a:schemeClr val="tx1"/>
                  </a:solidFill>
                </a:rPr>
                <a:t>Notification</a:t>
              </a:r>
            </a:p>
            <a:p>
              <a:pPr algn="ctr"/>
              <a:r>
                <a:rPr lang="en-US" sz="1400">
                  <a:solidFill>
                    <a:schemeClr val="tx1"/>
                  </a:solidFill>
                </a:rPr>
                <a:t>Reviewed &amp;</a:t>
              </a:r>
            </a:p>
            <a:p>
              <a:pPr algn="ctr"/>
              <a:r>
                <a:rPr lang="en-US" sz="1400">
                  <a:solidFill>
                    <a:schemeClr val="tx1"/>
                  </a:solidFill>
                </a:rPr>
                <a:t>Gate Kept </a:t>
              </a:r>
            </a:p>
            <a:p>
              <a:pPr algn="ctr"/>
              <a:r>
                <a:rPr lang="en-US" sz="1400">
                  <a:solidFill>
                    <a:schemeClr val="tx1"/>
                  </a:solidFill>
                </a:rPr>
                <a:t>by CIRT</a:t>
              </a:r>
            </a:p>
          </p:txBody>
        </p:sp>
        <p:sp>
          <p:nvSpPr>
            <p:cNvPr id="19" name="Rectangle 18">
              <a:extLst>
                <a:ext uri="{FF2B5EF4-FFF2-40B4-BE49-F238E27FC236}">
                  <a16:creationId xmlns:a16="http://schemas.microsoft.com/office/drawing/2014/main" id="{91FA210D-686C-4F11-3345-EEEDDF34C887}"/>
                </a:ext>
              </a:extLst>
            </p:cNvPr>
            <p:cNvSpPr/>
            <p:nvPr/>
          </p:nvSpPr>
          <p:spPr>
            <a:xfrm>
              <a:off x="10041670" y="6208581"/>
              <a:ext cx="1630392" cy="121929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Create</a:t>
              </a:r>
            </a:p>
            <a:p>
              <a:pPr algn="ctr"/>
              <a:r>
                <a:rPr lang="en-US" sz="1400">
                  <a:solidFill>
                    <a:schemeClr val="tx1"/>
                  </a:solidFill>
                </a:rPr>
                <a:t>Emergency LC,</a:t>
              </a:r>
            </a:p>
            <a:p>
              <a:pPr algn="ctr"/>
              <a:r>
                <a:rPr lang="en-US" sz="1400">
                  <a:solidFill>
                    <a:schemeClr val="tx1"/>
                  </a:solidFill>
                </a:rPr>
                <a:t>Follow</a:t>
              </a:r>
            </a:p>
            <a:p>
              <a:pPr algn="ctr"/>
              <a:r>
                <a:rPr lang="en-US" sz="1400">
                  <a:solidFill>
                    <a:schemeClr val="tx1"/>
                  </a:solidFill>
                </a:rPr>
                <a:t>Emergency</a:t>
              </a:r>
            </a:p>
            <a:p>
              <a:pPr algn="ctr"/>
              <a:r>
                <a:rPr lang="en-US" sz="1400">
                  <a:solidFill>
                    <a:schemeClr val="tx1"/>
                  </a:solidFill>
                </a:rPr>
                <a:t>Procedures</a:t>
              </a:r>
            </a:p>
          </p:txBody>
        </p:sp>
        <p:sp>
          <p:nvSpPr>
            <p:cNvPr id="20" name="Rectangle: Rounded Corners 19">
              <a:extLst>
                <a:ext uri="{FF2B5EF4-FFF2-40B4-BE49-F238E27FC236}">
                  <a16:creationId xmlns:a16="http://schemas.microsoft.com/office/drawing/2014/main" id="{5FD4A8FB-84C7-24FE-57D3-25510E9D5D01}"/>
                </a:ext>
              </a:extLst>
            </p:cNvPr>
            <p:cNvSpPr/>
            <p:nvPr/>
          </p:nvSpPr>
          <p:spPr>
            <a:xfrm>
              <a:off x="5901216" y="6978770"/>
              <a:ext cx="1928750" cy="793630"/>
            </a:xfrm>
            <a:prstGeom prst="roundRect">
              <a:avLst>
                <a:gd name="adj" fmla="val 50000"/>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Submit</a:t>
              </a:r>
            </a:p>
            <a:p>
              <a:pPr algn="ctr"/>
              <a:r>
                <a:rPr lang="en-US" sz="1400" b="1">
                  <a:solidFill>
                    <a:schemeClr val="bg1"/>
                  </a:solidFill>
                </a:rPr>
                <a:t>Completed</a:t>
              </a:r>
            </a:p>
            <a:p>
              <a:pPr algn="ctr"/>
              <a:r>
                <a:rPr lang="en-US" sz="1400" b="1">
                  <a:solidFill>
                    <a:schemeClr val="bg1"/>
                  </a:solidFill>
                </a:rPr>
                <a:t>Inspection</a:t>
              </a:r>
            </a:p>
          </p:txBody>
        </p:sp>
        <p:cxnSp>
          <p:nvCxnSpPr>
            <p:cNvPr id="22" name="Straight Arrow Connector 21">
              <a:extLst>
                <a:ext uri="{FF2B5EF4-FFF2-40B4-BE49-F238E27FC236}">
                  <a16:creationId xmlns:a16="http://schemas.microsoft.com/office/drawing/2014/main" id="{EB11FA43-1B5D-735F-41F8-0EF958A268C4}"/>
                </a:ext>
              </a:extLst>
            </p:cNvPr>
            <p:cNvCxnSpPr>
              <a:stCxn id="3" idx="6"/>
              <a:endCxn id="4" idx="1"/>
            </p:cNvCxnSpPr>
            <p:nvPr/>
          </p:nvCxnSpPr>
          <p:spPr>
            <a:xfrm>
              <a:off x="1966824"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ACC4400-7430-DAE2-E9CC-0F6408B1CF47}"/>
                </a:ext>
              </a:extLst>
            </p:cNvPr>
            <p:cNvCxnSpPr/>
            <p:nvPr/>
          </p:nvCxnSpPr>
          <p:spPr>
            <a:xfrm>
              <a:off x="3907766"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40A8286-4188-DB83-AA39-02998A8FB18E}"/>
                </a:ext>
              </a:extLst>
            </p:cNvPr>
            <p:cNvCxnSpPr/>
            <p:nvPr/>
          </p:nvCxnSpPr>
          <p:spPr>
            <a:xfrm>
              <a:off x="5932098"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67F3CE5-E238-3B26-D6F9-B8DCACBE9DC0}"/>
                </a:ext>
              </a:extLst>
            </p:cNvPr>
            <p:cNvCxnSpPr/>
            <p:nvPr/>
          </p:nvCxnSpPr>
          <p:spPr>
            <a:xfrm>
              <a:off x="7873040" y="1435553"/>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2E17D3F1-FCA4-9D9A-AE1E-116914FC4FDF}"/>
                </a:ext>
              </a:extLst>
            </p:cNvPr>
            <p:cNvCxnSpPr>
              <a:cxnSpLocks/>
            </p:cNvCxnSpPr>
            <p:nvPr/>
          </p:nvCxnSpPr>
          <p:spPr>
            <a:xfrm>
              <a:off x="9813982" y="1435553"/>
              <a:ext cx="455377" cy="0"/>
            </a:xfrm>
            <a:prstGeom prst="straightConnector1">
              <a:avLst/>
            </a:prstGeom>
            <a:ln w="22225">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31989B5-9247-73D8-B79B-0AB1C7E194FF}"/>
                </a:ext>
              </a:extLst>
            </p:cNvPr>
            <p:cNvCxnSpPr>
              <a:cxnSpLocks/>
              <a:stCxn id="8" idx="2"/>
            </p:cNvCxnSpPr>
            <p:nvPr/>
          </p:nvCxnSpPr>
          <p:spPr>
            <a:xfrm>
              <a:off x="8998786" y="2179989"/>
              <a:ext cx="0" cy="722021"/>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6B89DF7-909D-160F-D53C-5040AF5396A5}"/>
                </a:ext>
              </a:extLst>
            </p:cNvPr>
            <p:cNvCxnSpPr>
              <a:cxnSpLocks/>
              <a:stCxn id="13" idx="1"/>
              <a:endCxn id="12" idx="3"/>
            </p:cNvCxnSpPr>
            <p:nvPr/>
          </p:nvCxnSpPr>
          <p:spPr>
            <a:xfrm flipH="1">
              <a:off x="7614249" y="3296441"/>
              <a:ext cx="326948" cy="2384"/>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E8B29CC-BA16-67BC-A6B8-F871332C9CB7}"/>
                </a:ext>
              </a:extLst>
            </p:cNvPr>
            <p:cNvCxnSpPr>
              <a:cxnSpLocks/>
            </p:cNvCxnSpPr>
            <p:nvPr/>
          </p:nvCxnSpPr>
          <p:spPr>
            <a:xfrm flipH="1" flipV="1">
              <a:off x="5648154" y="3229235"/>
              <a:ext cx="33574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F6FF925-E8F1-52D1-1582-B98D7CE77701}"/>
                </a:ext>
              </a:extLst>
            </p:cNvPr>
            <p:cNvCxnSpPr>
              <a:cxnSpLocks/>
            </p:cNvCxnSpPr>
            <p:nvPr/>
          </p:nvCxnSpPr>
          <p:spPr>
            <a:xfrm flipH="1">
              <a:off x="3205537" y="3220398"/>
              <a:ext cx="460303"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7C2521F-2C49-6568-DE0E-2AD841C2E71C}"/>
                </a:ext>
              </a:extLst>
            </p:cNvPr>
            <p:cNvCxnSpPr>
              <a:cxnSpLocks/>
            </p:cNvCxnSpPr>
            <p:nvPr/>
          </p:nvCxnSpPr>
          <p:spPr>
            <a:xfrm>
              <a:off x="4630215" y="4186068"/>
              <a:ext cx="0" cy="592793"/>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D7C39FF9-2CC8-8495-A34D-6AE9892A24B3}"/>
                </a:ext>
              </a:extLst>
            </p:cNvPr>
            <p:cNvCxnSpPr>
              <a:cxnSpLocks/>
            </p:cNvCxnSpPr>
            <p:nvPr/>
          </p:nvCxnSpPr>
          <p:spPr>
            <a:xfrm>
              <a:off x="2323473" y="3626050"/>
              <a:ext cx="0" cy="1477868"/>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E8A0EC0-CE4C-8957-4EF8-D1765BF13A8C}"/>
                </a:ext>
              </a:extLst>
            </p:cNvPr>
            <p:cNvCxnSpPr/>
            <p:nvPr/>
          </p:nvCxnSpPr>
          <p:spPr>
            <a:xfrm>
              <a:off x="3279814" y="5500733"/>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5E0B74B4-3A17-2FB6-49BC-93E007EEB9C8}"/>
                </a:ext>
              </a:extLst>
            </p:cNvPr>
            <p:cNvCxnSpPr/>
            <p:nvPr/>
          </p:nvCxnSpPr>
          <p:spPr>
            <a:xfrm>
              <a:off x="5932098" y="5171779"/>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ABD8ABD-30EE-7AFD-BDDC-F2E516A10439}"/>
                </a:ext>
              </a:extLst>
            </p:cNvPr>
            <p:cNvCxnSpPr/>
            <p:nvPr/>
          </p:nvCxnSpPr>
          <p:spPr>
            <a:xfrm>
              <a:off x="8174798" y="5163103"/>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47BB316A-2C43-F757-3509-B9896F1B511F}"/>
                </a:ext>
              </a:extLst>
            </p:cNvPr>
            <p:cNvCxnSpPr>
              <a:cxnSpLocks/>
            </p:cNvCxnSpPr>
            <p:nvPr/>
          </p:nvCxnSpPr>
          <p:spPr>
            <a:xfrm>
              <a:off x="7205417" y="6142091"/>
              <a:ext cx="0" cy="819095"/>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58BFB69-A740-7023-CEF6-C88E27945C22}"/>
                </a:ext>
              </a:extLst>
            </p:cNvPr>
            <p:cNvCxnSpPr>
              <a:cxnSpLocks/>
            </p:cNvCxnSpPr>
            <p:nvPr/>
          </p:nvCxnSpPr>
          <p:spPr>
            <a:xfrm flipH="1">
              <a:off x="8765185" y="5653046"/>
              <a:ext cx="233601" cy="555535"/>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E4D2C5C-09EA-9789-2FEC-494EE2BD356F}"/>
                </a:ext>
              </a:extLst>
            </p:cNvPr>
            <p:cNvCxnSpPr>
              <a:cxnSpLocks/>
            </p:cNvCxnSpPr>
            <p:nvPr/>
          </p:nvCxnSpPr>
          <p:spPr>
            <a:xfrm>
              <a:off x="10112126" y="5653046"/>
              <a:ext cx="233601" cy="555535"/>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0A8380C1-0D0C-A6B0-081C-1B45454DE452}"/>
                </a:ext>
              </a:extLst>
            </p:cNvPr>
            <p:cNvCxnSpPr>
              <a:cxnSpLocks/>
            </p:cNvCxnSpPr>
            <p:nvPr/>
          </p:nvCxnSpPr>
          <p:spPr>
            <a:xfrm rot="10800000" flipV="1">
              <a:off x="7829967" y="7383915"/>
              <a:ext cx="935219" cy="146499"/>
            </a:xfrm>
            <a:prstGeom prst="bentConnector3">
              <a:avLst>
                <a:gd name="adj1" fmla="val 564"/>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0AF47E3E-F0F1-4FC6-C664-D05CAF489B71}"/>
                </a:ext>
              </a:extLst>
            </p:cNvPr>
            <p:cNvCxnSpPr>
              <a:cxnSpLocks/>
            </p:cNvCxnSpPr>
            <p:nvPr/>
          </p:nvCxnSpPr>
          <p:spPr>
            <a:xfrm rot="10800000" flipV="1">
              <a:off x="7829967" y="7413829"/>
              <a:ext cx="3026901" cy="270648"/>
            </a:xfrm>
            <a:prstGeom prst="bentConnector3">
              <a:avLst>
                <a:gd name="adj1" fmla="val -542"/>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BDC8FFA-3069-644E-D1F6-50C0DA8C1D9E}"/>
                </a:ext>
              </a:extLst>
            </p:cNvPr>
            <p:cNvSpPr txBox="1"/>
            <p:nvPr/>
          </p:nvSpPr>
          <p:spPr>
            <a:xfrm>
              <a:off x="3322603" y="2837857"/>
              <a:ext cx="532622" cy="307777"/>
            </a:xfrm>
            <a:prstGeom prst="rect">
              <a:avLst/>
            </a:prstGeom>
            <a:noFill/>
          </p:spPr>
          <p:txBody>
            <a:bodyPr wrap="square" rtlCol="0">
              <a:spAutoFit/>
            </a:bodyPr>
            <a:lstStyle/>
            <a:p>
              <a:r>
                <a:rPr lang="en-US" sz="1400"/>
                <a:t>NO</a:t>
              </a:r>
            </a:p>
          </p:txBody>
        </p:sp>
        <p:sp>
          <p:nvSpPr>
            <p:cNvPr id="59" name="TextBox 58">
              <a:extLst>
                <a:ext uri="{FF2B5EF4-FFF2-40B4-BE49-F238E27FC236}">
                  <a16:creationId xmlns:a16="http://schemas.microsoft.com/office/drawing/2014/main" id="{805531EC-A20F-547D-F362-EEBFF1A10CB0}"/>
                </a:ext>
              </a:extLst>
            </p:cNvPr>
            <p:cNvSpPr txBox="1"/>
            <p:nvPr/>
          </p:nvSpPr>
          <p:spPr>
            <a:xfrm>
              <a:off x="4681693" y="4209444"/>
              <a:ext cx="712240" cy="307777"/>
            </a:xfrm>
            <a:prstGeom prst="rect">
              <a:avLst/>
            </a:prstGeom>
            <a:noFill/>
          </p:spPr>
          <p:txBody>
            <a:bodyPr wrap="square" rtlCol="0">
              <a:spAutoFit/>
            </a:bodyPr>
            <a:lstStyle/>
            <a:p>
              <a:r>
                <a:rPr lang="en-US" sz="1400"/>
                <a:t>YES</a:t>
              </a:r>
            </a:p>
          </p:txBody>
        </p:sp>
        <p:sp>
          <p:nvSpPr>
            <p:cNvPr id="60" name="TextBox 59">
              <a:extLst>
                <a:ext uri="{FF2B5EF4-FFF2-40B4-BE49-F238E27FC236}">
                  <a16:creationId xmlns:a16="http://schemas.microsoft.com/office/drawing/2014/main" id="{8C42F80F-C652-3649-48DB-5C0E3A19AB45}"/>
                </a:ext>
              </a:extLst>
            </p:cNvPr>
            <p:cNvSpPr txBox="1"/>
            <p:nvPr/>
          </p:nvSpPr>
          <p:spPr>
            <a:xfrm>
              <a:off x="8519480" y="5642772"/>
              <a:ext cx="532622" cy="307777"/>
            </a:xfrm>
            <a:prstGeom prst="rect">
              <a:avLst/>
            </a:prstGeom>
            <a:noFill/>
          </p:spPr>
          <p:txBody>
            <a:bodyPr wrap="square" rtlCol="0">
              <a:spAutoFit/>
            </a:bodyPr>
            <a:lstStyle/>
            <a:p>
              <a:r>
                <a:rPr lang="en-US" sz="1400"/>
                <a:t>NO</a:t>
              </a:r>
            </a:p>
          </p:txBody>
        </p:sp>
        <p:sp>
          <p:nvSpPr>
            <p:cNvPr id="61" name="TextBox 60">
              <a:extLst>
                <a:ext uri="{FF2B5EF4-FFF2-40B4-BE49-F238E27FC236}">
                  <a16:creationId xmlns:a16="http://schemas.microsoft.com/office/drawing/2014/main" id="{8F5D5BE8-EFCD-B9C6-02BC-7DF119699810}"/>
                </a:ext>
              </a:extLst>
            </p:cNvPr>
            <p:cNvSpPr txBox="1"/>
            <p:nvPr/>
          </p:nvSpPr>
          <p:spPr>
            <a:xfrm>
              <a:off x="6772590" y="6097166"/>
              <a:ext cx="532622" cy="307777"/>
            </a:xfrm>
            <a:prstGeom prst="rect">
              <a:avLst/>
            </a:prstGeom>
            <a:noFill/>
          </p:spPr>
          <p:txBody>
            <a:bodyPr wrap="square" rtlCol="0">
              <a:spAutoFit/>
            </a:bodyPr>
            <a:lstStyle/>
            <a:p>
              <a:r>
                <a:rPr lang="en-US" sz="1400"/>
                <a:t>NO</a:t>
              </a:r>
            </a:p>
          </p:txBody>
        </p:sp>
        <p:sp>
          <p:nvSpPr>
            <p:cNvPr id="62" name="TextBox 61">
              <a:extLst>
                <a:ext uri="{FF2B5EF4-FFF2-40B4-BE49-F238E27FC236}">
                  <a16:creationId xmlns:a16="http://schemas.microsoft.com/office/drawing/2014/main" id="{BEA07727-B7B7-1B62-09BF-5D5A3F8D5A91}"/>
                </a:ext>
              </a:extLst>
            </p:cNvPr>
            <p:cNvSpPr txBox="1"/>
            <p:nvPr/>
          </p:nvSpPr>
          <p:spPr>
            <a:xfrm>
              <a:off x="8044153" y="4822088"/>
              <a:ext cx="712240" cy="307777"/>
            </a:xfrm>
            <a:prstGeom prst="rect">
              <a:avLst/>
            </a:prstGeom>
            <a:noFill/>
          </p:spPr>
          <p:txBody>
            <a:bodyPr wrap="square" rtlCol="0">
              <a:spAutoFit/>
            </a:bodyPr>
            <a:lstStyle/>
            <a:p>
              <a:r>
                <a:rPr lang="en-US" sz="1400"/>
                <a:t>YES</a:t>
              </a:r>
            </a:p>
          </p:txBody>
        </p:sp>
        <p:sp>
          <p:nvSpPr>
            <p:cNvPr id="63" name="TextBox 62">
              <a:extLst>
                <a:ext uri="{FF2B5EF4-FFF2-40B4-BE49-F238E27FC236}">
                  <a16:creationId xmlns:a16="http://schemas.microsoft.com/office/drawing/2014/main" id="{59B4AD26-5914-FC53-EF0E-41C02814D3B0}"/>
                </a:ext>
              </a:extLst>
            </p:cNvPr>
            <p:cNvSpPr txBox="1"/>
            <p:nvPr/>
          </p:nvSpPr>
          <p:spPr>
            <a:xfrm>
              <a:off x="10151930" y="5642771"/>
              <a:ext cx="712240" cy="307777"/>
            </a:xfrm>
            <a:prstGeom prst="rect">
              <a:avLst/>
            </a:prstGeom>
            <a:noFill/>
          </p:spPr>
          <p:txBody>
            <a:bodyPr wrap="square" rtlCol="0">
              <a:spAutoFit/>
            </a:bodyPr>
            <a:lstStyle/>
            <a:p>
              <a:r>
                <a:rPr lang="en-US" sz="1400"/>
                <a:t>YES</a:t>
              </a:r>
            </a:p>
          </p:txBody>
        </p:sp>
      </p:grpSp>
      <p:sp>
        <p:nvSpPr>
          <p:cNvPr id="2" name="TextBox 1">
            <a:extLst>
              <a:ext uri="{FF2B5EF4-FFF2-40B4-BE49-F238E27FC236}">
                <a16:creationId xmlns:a16="http://schemas.microsoft.com/office/drawing/2014/main" id="{FFD45065-51A1-27CC-C462-736706BAF458}"/>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23662161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ECACD-C5FD-1F81-1CFE-5E9BF1A875A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32230C1-0B39-B723-6DBB-CF3D6EE474EE}"/>
              </a:ext>
            </a:extLst>
          </p:cNvPr>
          <p:cNvSpPr>
            <a:spLocks noGrp="1"/>
          </p:cNvSpPr>
          <p:nvPr>
            <p:ph type="title"/>
          </p:nvPr>
        </p:nvSpPr>
        <p:spPr>
          <a:xfrm>
            <a:off x="305410" y="384253"/>
            <a:ext cx="13174370" cy="820495"/>
          </a:xfrm>
        </p:spPr>
        <p:txBody>
          <a:bodyPr/>
          <a:lstStyle/>
          <a:p>
            <a:r>
              <a:rPr lang="en-US">
                <a:solidFill>
                  <a:schemeClr val="tx1"/>
                </a:solidFill>
              </a:rPr>
              <a:t>2026-2028 WMP PG&amp;E-8-1-2, Page 231</a:t>
            </a:r>
          </a:p>
        </p:txBody>
      </p:sp>
      <p:pic>
        <p:nvPicPr>
          <p:cNvPr id="2" name="Picture 1" descr="Flowchart showing the maintenance inspection process for transmission overhead conductors. It identifies key steps such as generating maintenance plans, scheduling inspections, and reviewing historical data. The process loop checks for any maintenance issues and ensures compliance and accuracy through periodic reviews.">
            <a:extLst>
              <a:ext uri="{FF2B5EF4-FFF2-40B4-BE49-F238E27FC236}">
                <a16:creationId xmlns:a16="http://schemas.microsoft.com/office/drawing/2014/main" id="{31FF3CA5-BFEF-68A8-0554-5FB140CE06A4}"/>
              </a:ext>
            </a:extLst>
          </p:cNvPr>
          <p:cNvPicPr>
            <a:picLocks noChangeAspect="1"/>
          </p:cNvPicPr>
          <p:nvPr/>
        </p:nvPicPr>
        <p:blipFill>
          <a:blip r:embed="rId2"/>
          <a:stretch>
            <a:fillRect/>
          </a:stretch>
        </p:blipFill>
        <p:spPr>
          <a:xfrm>
            <a:off x="812800" y="1204748"/>
            <a:ext cx="12192000" cy="5041392"/>
          </a:xfrm>
          <a:prstGeom prst="rect">
            <a:avLst/>
          </a:prstGeom>
        </p:spPr>
      </p:pic>
      <p:sp>
        <p:nvSpPr>
          <p:cNvPr id="3" name="TextBox 2">
            <a:extLst>
              <a:ext uri="{FF2B5EF4-FFF2-40B4-BE49-F238E27FC236}">
                <a16:creationId xmlns:a16="http://schemas.microsoft.com/office/drawing/2014/main" id="{8857F0BE-8C42-BFBA-1172-4C930F5E87F3}"/>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6450816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1082B-CD17-E584-2500-02A24B8E1A4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D3CF637-8D9E-802F-0C76-1271B0F77D34}"/>
              </a:ext>
            </a:extLst>
          </p:cNvPr>
          <p:cNvSpPr>
            <a:spLocks noGrp="1"/>
          </p:cNvSpPr>
          <p:nvPr>
            <p:ph type="title"/>
          </p:nvPr>
        </p:nvSpPr>
        <p:spPr>
          <a:xfrm>
            <a:off x="278406" y="152752"/>
            <a:ext cx="13174370" cy="820495"/>
          </a:xfrm>
        </p:spPr>
        <p:txBody>
          <a:bodyPr/>
          <a:lstStyle/>
          <a:p>
            <a:r>
              <a:rPr lang="en-US">
                <a:solidFill>
                  <a:schemeClr val="tx1"/>
                </a:solidFill>
              </a:rPr>
              <a:t>2026-2028 WMP PG&amp;E-8-1-2, Page 231(Remade for </a:t>
            </a:r>
            <a:r>
              <a:rPr lang="en-US" err="1">
                <a:solidFill>
                  <a:schemeClr val="tx1"/>
                </a:solidFill>
              </a:rPr>
              <a:t>Powerpoint</a:t>
            </a:r>
            <a:r>
              <a:rPr lang="en-US">
                <a:solidFill>
                  <a:schemeClr val="tx1"/>
                </a:solidFill>
              </a:rPr>
              <a:t>)</a:t>
            </a:r>
          </a:p>
        </p:txBody>
      </p:sp>
      <p:grpSp>
        <p:nvGrpSpPr>
          <p:cNvPr id="11" name="Group 10" descr="Flowchart showing the inspection and maintenance process for Transmission Overhead Conductors. The process involves identifying maintenance issues and executing inspections based on historical data and loading schedules. Important steps include scope confirmation, generating maintenance plans, and quarterly reviews to ensure compliance.">
            <a:extLst>
              <a:ext uri="{FF2B5EF4-FFF2-40B4-BE49-F238E27FC236}">
                <a16:creationId xmlns:a16="http://schemas.microsoft.com/office/drawing/2014/main" id="{F0A46E42-E0F5-28CD-D1AD-5A5DCBD7C318}"/>
              </a:ext>
            </a:extLst>
          </p:cNvPr>
          <p:cNvGrpSpPr/>
          <p:nvPr/>
        </p:nvGrpSpPr>
        <p:grpSpPr>
          <a:xfrm>
            <a:off x="1166632" y="836646"/>
            <a:ext cx="12399421" cy="4735668"/>
            <a:chOff x="1166632" y="836646"/>
            <a:chExt cx="12399421" cy="4735668"/>
          </a:xfrm>
        </p:grpSpPr>
        <p:sp>
          <p:nvSpPr>
            <p:cNvPr id="3" name="Oval 2">
              <a:extLst>
                <a:ext uri="{FF2B5EF4-FFF2-40B4-BE49-F238E27FC236}">
                  <a16:creationId xmlns:a16="http://schemas.microsoft.com/office/drawing/2014/main" id="{B1C8F957-F2BB-8DB1-B8AA-71018D315CB3}"/>
                </a:ext>
              </a:extLst>
            </p:cNvPr>
            <p:cNvSpPr/>
            <p:nvPr/>
          </p:nvSpPr>
          <p:spPr>
            <a:xfrm>
              <a:off x="2685635" y="836646"/>
              <a:ext cx="1259458" cy="1259458"/>
            </a:xfrm>
            <a:prstGeom prst="ellipse">
              <a:avLst/>
            </a:prstGeom>
            <a:solidFill>
              <a:srgbClr val="FDB913"/>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tx1"/>
                  </a:solidFill>
                </a:rPr>
                <a:t>Transmission </a:t>
              </a:r>
            </a:p>
            <a:p>
              <a:pPr algn="ctr"/>
              <a:r>
                <a:rPr lang="en-US" sz="1400" b="1">
                  <a:solidFill>
                    <a:schemeClr val="tx1"/>
                  </a:solidFill>
                </a:rPr>
                <a:t>OH Conductor</a:t>
              </a:r>
            </a:p>
          </p:txBody>
        </p:sp>
        <p:sp>
          <p:nvSpPr>
            <p:cNvPr id="4" name="Rectangle 3">
              <a:extLst>
                <a:ext uri="{FF2B5EF4-FFF2-40B4-BE49-F238E27FC236}">
                  <a16:creationId xmlns:a16="http://schemas.microsoft.com/office/drawing/2014/main" id="{BBD95433-529C-3974-94FE-D748CD296DE8}"/>
                </a:ext>
              </a:extLst>
            </p:cNvPr>
            <p:cNvSpPr/>
            <p:nvPr/>
          </p:nvSpPr>
          <p:spPr>
            <a:xfrm>
              <a:off x="4255643" y="1099750"/>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GO 165</a:t>
              </a:r>
            </a:p>
            <a:p>
              <a:pPr algn="ctr"/>
              <a:r>
                <a:rPr lang="en-US" sz="1400">
                  <a:solidFill>
                    <a:schemeClr val="tx1"/>
                  </a:solidFill>
                </a:rPr>
                <a:t>WECC</a:t>
              </a:r>
            </a:p>
          </p:txBody>
        </p:sp>
        <p:sp>
          <p:nvSpPr>
            <p:cNvPr id="6" name="Rectangle 5">
              <a:extLst>
                <a:ext uri="{FF2B5EF4-FFF2-40B4-BE49-F238E27FC236}">
                  <a16:creationId xmlns:a16="http://schemas.microsoft.com/office/drawing/2014/main" id="{06683B53-A56E-31F5-B10C-A6CD57E1952F}"/>
                </a:ext>
              </a:extLst>
            </p:cNvPr>
            <p:cNvSpPr/>
            <p:nvPr/>
          </p:nvSpPr>
          <p:spPr>
            <a:xfrm>
              <a:off x="6279975" y="1101908"/>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TD-8123P-100</a:t>
              </a:r>
            </a:p>
            <a:p>
              <a:pPr algn="ctr"/>
              <a:r>
                <a:rPr lang="en-US" sz="1400">
                  <a:solidFill>
                    <a:schemeClr val="tx1"/>
                  </a:solidFill>
                </a:rPr>
                <a:t>TD-1001P-14</a:t>
              </a:r>
            </a:p>
            <a:p>
              <a:pPr algn="ctr"/>
              <a:r>
                <a:rPr lang="en-US" sz="1400">
                  <a:solidFill>
                    <a:schemeClr val="tx1"/>
                  </a:solidFill>
                </a:rPr>
                <a:t>TD-1001M</a:t>
              </a:r>
            </a:p>
          </p:txBody>
        </p:sp>
        <p:sp>
          <p:nvSpPr>
            <p:cNvPr id="7" name="Rectangle 6">
              <a:extLst>
                <a:ext uri="{FF2B5EF4-FFF2-40B4-BE49-F238E27FC236}">
                  <a16:creationId xmlns:a16="http://schemas.microsoft.com/office/drawing/2014/main" id="{44230B22-4A70-5ABB-1C5E-566876DD1044}"/>
                </a:ext>
              </a:extLst>
            </p:cNvPr>
            <p:cNvSpPr/>
            <p:nvPr/>
          </p:nvSpPr>
          <p:spPr>
            <a:xfrm>
              <a:off x="8220917" y="1045505"/>
              <a:ext cx="1630392" cy="11386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Scope &amp;</a:t>
              </a:r>
            </a:p>
            <a:p>
              <a:pPr algn="ctr"/>
              <a:r>
                <a:rPr lang="en-US" sz="1400">
                  <a:solidFill>
                    <a:schemeClr val="tx1"/>
                  </a:solidFill>
                </a:rPr>
                <a:t>Confirm</a:t>
              </a:r>
            </a:p>
            <a:p>
              <a:pPr algn="ctr"/>
              <a:r>
                <a:rPr lang="en-US" sz="1400">
                  <a:solidFill>
                    <a:schemeClr val="tx1"/>
                  </a:solidFill>
                </a:rPr>
                <a:t>Inspection</a:t>
              </a:r>
            </a:p>
            <a:p>
              <a:pPr algn="ctr"/>
              <a:r>
                <a:rPr lang="en-US" sz="1400">
                  <a:solidFill>
                    <a:schemeClr val="tx1"/>
                  </a:solidFill>
                </a:rPr>
                <a:t>Plan Units</a:t>
              </a:r>
            </a:p>
          </p:txBody>
        </p:sp>
        <p:sp>
          <p:nvSpPr>
            <p:cNvPr id="8" name="Rectangle 7">
              <a:extLst>
                <a:ext uri="{FF2B5EF4-FFF2-40B4-BE49-F238E27FC236}">
                  <a16:creationId xmlns:a16="http://schemas.microsoft.com/office/drawing/2014/main" id="{E1C16E3B-0F7E-C969-3123-7661AB0D7F40}"/>
                </a:ext>
              </a:extLst>
            </p:cNvPr>
            <p:cNvSpPr/>
            <p:nvPr/>
          </p:nvSpPr>
          <p:spPr>
            <a:xfrm>
              <a:off x="10161859" y="1041301"/>
              <a:ext cx="1630392" cy="11386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Generate</a:t>
              </a:r>
            </a:p>
            <a:p>
              <a:pPr algn="ctr"/>
              <a:r>
                <a:rPr lang="en-US" sz="1400">
                  <a:solidFill>
                    <a:schemeClr val="tx1"/>
                  </a:solidFill>
                </a:rPr>
                <a:t>Maintenance</a:t>
              </a:r>
            </a:p>
            <a:p>
              <a:pPr algn="ctr"/>
              <a:r>
                <a:rPr lang="en-US" sz="1400">
                  <a:solidFill>
                    <a:schemeClr val="tx1"/>
                  </a:solidFill>
                </a:rPr>
                <a:t>Plan &amp;</a:t>
              </a:r>
            </a:p>
            <a:p>
              <a:pPr algn="ctr"/>
              <a:r>
                <a:rPr lang="en-US" sz="1400">
                  <a:solidFill>
                    <a:schemeClr val="tx1"/>
                  </a:solidFill>
                </a:rPr>
                <a:t>Order #s</a:t>
              </a:r>
            </a:p>
          </p:txBody>
        </p:sp>
        <p:sp>
          <p:nvSpPr>
            <p:cNvPr id="9" name="Rectangle 8">
              <a:extLst>
                <a:ext uri="{FF2B5EF4-FFF2-40B4-BE49-F238E27FC236}">
                  <a16:creationId xmlns:a16="http://schemas.microsoft.com/office/drawing/2014/main" id="{D14E128B-9078-7241-F967-BAAA190A3841}"/>
                </a:ext>
              </a:extLst>
            </p:cNvPr>
            <p:cNvSpPr/>
            <p:nvPr/>
          </p:nvSpPr>
          <p:spPr>
            <a:xfrm>
              <a:off x="12247628" y="877592"/>
              <a:ext cx="1318425" cy="2305224"/>
            </a:xfrm>
            <a:prstGeom prst="rect">
              <a:avLst/>
            </a:prstGeom>
            <a:solidFill>
              <a:srgbClr val="D1D3D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Review of</a:t>
              </a:r>
            </a:p>
            <a:p>
              <a:pPr algn="ctr"/>
              <a:r>
                <a:rPr lang="en-US" sz="1400">
                  <a:solidFill>
                    <a:schemeClr val="tx1"/>
                  </a:solidFill>
                </a:rPr>
                <a:t>mapping </a:t>
              </a:r>
            </a:p>
            <a:p>
              <a:pPr algn="ctr"/>
              <a:r>
                <a:rPr lang="en-US" sz="1400">
                  <a:solidFill>
                    <a:schemeClr val="tx1"/>
                  </a:solidFill>
                </a:rPr>
                <a:t>updates</a:t>
              </a:r>
            </a:p>
            <a:p>
              <a:pPr algn="ctr"/>
              <a:r>
                <a:rPr lang="en-US" sz="1400">
                  <a:solidFill>
                    <a:schemeClr val="tx1"/>
                  </a:solidFill>
                </a:rPr>
                <a:t>&amp; quarterly</a:t>
              </a:r>
            </a:p>
            <a:p>
              <a:pPr algn="ctr"/>
              <a:r>
                <a:rPr lang="en-US" sz="1400">
                  <a:solidFill>
                    <a:schemeClr val="tx1"/>
                  </a:solidFill>
                </a:rPr>
                <a:t>validation</a:t>
              </a:r>
            </a:p>
            <a:p>
              <a:pPr algn="ctr"/>
              <a:r>
                <a:rPr lang="en-US" sz="1400">
                  <a:solidFill>
                    <a:schemeClr val="tx1"/>
                  </a:solidFill>
                </a:rPr>
                <a:t>to ensure</a:t>
              </a:r>
            </a:p>
            <a:p>
              <a:pPr algn="ctr"/>
              <a:r>
                <a:rPr lang="en-US" sz="1400">
                  <a:solidFill>
                    <a:schemeClr val="tx1"/>
                  </a:solidFill>
                </a:rPr>
                <a:t>compliance </a:t>
              </a:r>
            </a:p>
            <a:p>
              <a:pPr algn="ctr"/>
              <a:r>
                <a:rPr lang="en-US" sz="1400">
                  <a:solidFill>
                    <a:schemeClr val="tx1"/>
                  </a:solidFill>
                </a:rPr>
                <a:t>&amp; accuracy </a:t>
              </a:r>
            </a:p>
            <a:p>
              <a:pPr algn="ctr"/>
              <a:r>
                <a:rPr lang="en-US" sz="1400">
                  <a:solidFill>
                    <a:schemeClr val="tx1"/>
                  </a:solidFill>
                </a:rPr>
                <a:t>of scope</a:t>
              </a:r>
            </a:p>
          </p:txBody>
        </p:sp>
        <p:sp>
          <p:nvSpPr>
            <p:cNvPr id="10" name="Rectangle 9">
              <a:extLst>
                <a:ext uri="{FF2B5EF4-FFF2-40B4-BE49-F238E27FC236}">
                  <a16:creationId xmlns:a16="http://schemas.microsoft.com/office/drawing/2014/main" id="{45A4F4B4-D348-D712-EE12-B272573FDFB0}"/>
                </a:ext>
              </a:extLst>
            </p:cNvPr>
            <p:cNvSpPr/>
            <p:nvPr/>
          </p:nvSpPr>
          <p:spPr>
            <a:xfrm>
              <a:off x="5960863" y="2637184"/>
              <a:ext cx="1630392" cy="10892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Schedule</a:t>
              </a:r>
            </a:p>
            <a:p>
              <a:pPr algn="ctr"/>
              <a:r>
                <a:rPr lang="en-US" sz="1400">
                  <a:solidFill>
                    <a:schemeClr val="tx1"/>
                  </a:solidFill>
                </a:rPr>
                <a:t>Inspection</a:t>
              </a:r>
            </a:p>
            <a:p>
              <a:pPr algn="ctr"/>
              <a:r>
                <a:rPr lang="en-US" sz="1400">
                  <a:solidFill>
                    <a:schemeClr val="tx1"/>
                  </a:solidFill>
                </a:rPr>
                <a:t>Based on</a:t>
              </a:r>
            </a:p>
            <a:p>
              <a:pPr algn="ctr"/>
              <a:r>
                <a:rPr lang="en-US" sz="1400">
                  <a:solidFill>
                    <a:schemeClr val="tx1"/>
                  </a:solidFill>
                </a:rPr>
                <a:t>Available</a:t>
              </a:r>
            </a:p>
            <a:p>
              <a:pPr algn="ctr"/>
              <a:r>
                <a:rPr lang="en-US" sz="1400">
                  <a:solidFill>
                    <a:schemeClr val="tx1"/>
                  </a:solidFill>
                </a:rPr>
                <a:t>Loading</a:t>
              </a:r>
            </a:p>
          </p:txBody>
        </p:sp>
        <p:sp>
          <p:nvSpPr>
            <p:cNvPr id="12" name="Rectangle 11">
              <a:extLst>
                <a:ext uri="{FF2B5EF4-FFF2-40B4-BE49-F238E27FC236}">
                  <a16:creationId xmlns:a16="http://schemas.microsoft.com/office/drawing/2014/main" id="{4A7E7A4E-3FC1-6B2F-90A7-8895EE67FE75}"/>
                </a:ext>
              </a:extLst>
            </p:cNvPr>
            <p:cNvSpPr/>
            <p:nvPr/>
          </p:nvSpPr>
          <p:spPr>
            <a:xfrm>
              <a:off x="7962126" y="2637223"/>
              <a:ext cx="1630392" cy="1089173"/>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Review</a:t>
              </a:r>
            </a:p>
            <a:p>
              <a:pPr algn="ctr"/>
              <a:r>
                <a:rPr lang="en-US" sz="1400">
                  <a:solidFill>
                    <a:schemeClr val="tx1"/>
                  </a:solidFill>
                </a:rPr>
                <a:t>Historical Data</a:t>
              </a:r>
            </a:p>
            <a:p>
              <a:pPr algn="ctr"/>
              <a:r>
                <a:rPr lang="en-US" sz="1400">
                  <a:solidFill>
                    <a:schemeClr val="tx1"/>
                  </a:solidFill>
                </a:rPr>
                <a:t>to Determine</a:t>
              </a:r>
            </a:p>
            <a:p>
              <a:pPr algn="ctr"/>
              <a:r>
                <a:rPr lang="en-US" sz="1400">
                  <a:solidFill>
                    <a:schemeClr val="tx1"/>
                  </a:solidFill>
                </a:rPr>
                <a:t>Circuit Peak</a:t>
              </a:r>
            </a:p>
            <a:p>
              <a:pPr algn="ctr"/>
              <a:r>
                <a:rPr lang="en-US" sz="1400">
                  <a:solidFill>
                    <a:schemeClr val="tx1"/>
                  </a:solidFill>
                </a:rPr>
                <a:t>Loading Month(s)</a:t>
              </a:r>
            </a:p>
          </p:txBody>
        </p:sp>
        <p:sp>
          <p:nvSpPr>
            <p:cNvPr id="13" name="Rectangle 12">
              <a:extLst>
                <a:ext uri="{FF2B5EF4-FFF2-40B4-BE49-F238E27FC236}">
                  <a16:creationId xmlns:a16="http://schemas.microsoft.com/office/drawing/2014/main" id="{0E5CEBA2-10C2-71EE-19DB-4524C0003AD5}"/>
                </a:ext>
              </a:extLst>
            </p:cNvPr>
            <p:cNvSpPr/>
            <p:nvPr/>
          </p:nvSpPr>
          <p:spPr>
            <a:xfrm>
              <a:off x="9928258" y="2784889"/>
              <a:ext cx="1630392" cy="79363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Generate</a:t>
              </a:r>
            </a:p>
            <a:p>
              <a:pPr algn="ctr"/>
              <a:r>
                <a:rPr lang="en-US" sz="1400">
                  <a:solidFill>
                    <a:schemeClr val="tx1"/>
                  </a:solidFill>
                </a:rPr>
                <a:t>Attainment</a:t>
              </a:r>
            </a:p>
            <a:p>
              <a:pPr algn="ctr"/>
              <a:r>
                <a:rPr lang="en-US" sz="1400">
                  <a:solidFill>
                    <a:schemeClr val="tx1"/>
                  </a:solidFill>
                </a:rPr>
                <a:t>Report</a:t>
              </a:r>
            </a:p>
          </p:txBody>
        </p:sp>
        <p:sp>
          <p:nvSpPr>
            <p:cNvPr id="16" name="Diamond 15">
              <a:extLst>
                <a:ext uri="{FF2B5EF4-FFF2-40B4-BE49-F238E27FC236}">
                  <a16:creationId xmlns:a16="http://schemas.microsoft.com/office/drawing/2014/main" id="{4BD8E0BD-505E-70DA-E8D7-ED6A2D692588}"/>
                </a:ext>
              </a:extLst>
            </p:cNvPr>
            <p:cNvSpPr/>
            <p:nvPr/>
          </p:nvSpPr>
          <p:spPr>
            <a:xfrm>
              <a:off x="1166632" y="2199432"/>
              <a:ext cx="1928750" cy="1954762"/>
            </a:xfrm>
            <a:prstGeom prst="diamond">
              <a:avLst/>
            </a:prstGeom>
            <a:solidFill>
              <a:schemeClr val="accent1">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Are there</a:t>
              </a:r>
            </a:p>
            <a:p>
              <a:pPr algn="ctr"/>
              <a:r>
                <a:rPr lang="en-US" sz="1400" b="1">
                  <a:solidFill>
                    <a:schemeClr val="bg1"/>
                  </a:solidFill>
                </a:rPr>
                <a:t>any Maintenance</a:t>
              </a:r>
            </a:p>
            <a:p>
              <a:pPr algn="ctr"/>
              <a:r>
                <a:rPr lang="en-US" sz="1400" b="1">
                  <a:solidFill>
                    <a:schemeClr val="bg1"/>
                  </a:solidFill>
                </a:rPr>
                <a:t>Issues</a:t>
              </a:r>
            </a:p>
            <a:p>
              <a:pPr algn="ctr"/>
              <a:r>
                <a:rPr lang="en-US" sz="1400" b="1">
                  <a:solidFill>
                    <a:schemeClr val="bg1"/>
                  </a:solidFill>
                </a:rPr>
                <a:t>Identified?</a:t>
              </a:r>
            </a:p>
          </p:txBody>
        </p:sp>
        <p:sp>
          <p:nvSpPr>
            <p:cNvPr id="18" name="Rectangle 17">
              <a:extLst>
                <a:ext uri="{FF2B5EF4-FFF2-40B4-BE49-F238E27FC236}">
                  <a16:creationId xmlns:a16="http://schemas.microsoft.com/office/drawing/2014/main" id="{A6F610E4-CF71-FD6B-138A-ECE51042A9AD}"/>
                </a:ext>
              </a:extLst>
            </p:cNvPr>
            <p:cNvSpPr/>
            <p:nvPr/>
          </p:nvSpPr>
          <p:spPr>
            <a:xfrm>
              <a:off x="3440447" y="4392748"/>
              <a:ext cx="1630392" cy="117956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a:solidFill>
                    <a:schemeClr val="tx1"/>
                  </a:solidFill>
                </a:rPr>
                <a:t>Create S5</a:t>
              </a:r>
            </a:p>
            <a:p>
              <a:pPr algn="ctr"/>
              <a:r>
                <a:rPr lang="en-US" sz="1400">
                  <a:solidFill>
                    <a:schemeClr val="tx1"/>
                  </a:solidFill>
                </a:rPr>
                <a:t>Notification</a:t>
              </a:r>
            </a:p>
            <a:p>
              <a:pPr algn="ctr"/>
              <a:r>
                <a:rPr lang="en-US" sz="1400">
                  <a:solidFill>
                    <a:schemeClr val="tx1"/>
                  </a:solidFill>
                </a:rPr>
                <a:t>Reviewed &amp;</a:t>
              </a:r>
            </a:p>
            <a:p>
              <a:pPr algn="ctr"/>
              <a:r>
                <a:rPr lang="en-US" sz="1400">
                  <a:solidFill>
                    <a:schemeClr val="tx1"/>
                  </a:solidFill>
                </a:rPr>
                <a:t>Gate Kept </a:t>
              </a:r>
            </a:p>
            <a:p>
              <a:pPr algn="ctr"/>
              <a:r>
                <a:rPr lang="en-US" sz="1400">
                  <a:solidFill>
                    <a:schemeClr val="tx1"/>
                  </a:solidFill>
                </a:rPr>
                <a:t>by CIRT</a:t>
              </a:r>
            </a:p>
          </p:txBody>
        </p:sp>
        <p:sp>
          <p:nvSpPr>
            <p:cNvPr id="20" name="Rectangle: Rounded Corners 19">
              <a:extLst>
                <a:ext uri="{FF2B5EF4-FFF2-40B4-BE49-F238E27FC236}">
                  <a16:creationId xmlns:a16="http://schemas.microsoft.com/office/drawing/2014/main" id="{167C72C7-63D9-02DB-B9EB-62AD168DCBEF}"/>
                </a:ext>
              </a:extLst>
            </p:cNvPr>
            <p:cNvSpPr/>
            <p:nvPr/>
          </p:nvSpPr>
          <p:spPr>
            <a:xfrm>
              <a:off x="1213801" y="4616703"/>
              <a:ext cx="1928750" cy="793630"/>
            </a:xfrm>
            <a:prstGeom prst="roundRect">
              <a:avLst>
                <a:gd name="adj" fmla="val 50000"/>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Submit</a:t>
              </a:r>
            </a:p>
            <a:p>
              <a:pPr algn="ctr"/>
              <a:r>
                <a:rPr lang="en-US" sz="1400" b="1">
                  <a:solidFill>
                    <a:schemeClr val="bg1"/>
                  </a:solidFill>
                </a:rPr>
                <a:t>Completed</a:t>
              </a:r>
            </a:p>
            <a:p>
              <a:pPr algn="ctr"/>
              <a:r>
                <a:rPr lang="en-US" sz="1400" b="1">
                  <a:solidFill>
                    <a:schemeClr val="bg1"/>
                  </a:solidFill>
                </a:rPr>
                <a:t>Inspection</a:t>
              </a:r>
            </a:p>
          </p:txBody>
        </p:sp>
        <p:cxnSp>
          <p:nvCxnSpPr>
            <p:cNvPr id="22" name="Straight Arrow Connector 21">
              <a:extLst>
                <a:ext uri="{FF2B5EF4-FFF2-40B4-BE49-F238E27FC236}">
                  <a16:creationId xmlns:a16="http://schemas.microsoft.com/office/drawing/2014/main" id="{9C92EC10-9924-047D-1589-1557C6282799}"/>
                </a:ext>
              </a:extLst>
            </p:cNvPr>
            <p:cNvCxnSpPr>
              <a:stCxn id="3" idx="6"/>
              <a:endCxn id="4" idx="1"/>
            </p:cNvCxnSpPr>
            <p:nvPr/>
          </p:nvCxnSpPr>
          <p:spPr>
            <a:xfrm>
              <a:off x="3945093"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0480E3A-E5A6-01DA-03C3-9070E1227B6A}"/>
                </a:ext>
              </a:extLst>
            </p:cNvPr>
            <p:cNvCxnSpPr/>
            <p:nvPr/>
          </p:nvCxnSpPr>
          <p:spPr>
            <a:xfrm>
              <a:off x="5886035"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B4DF3E-CEF2-EC97-FE75-CF3A70CBEF4F}"/>
                </a:ext>
              </a:extLst>
            </p:cNvPr>
            <p:cNvCxnSpPr/>
            <p:nvPr/>
          </p:nvCxnSpPr>
          <p:spPr>
            <a:xfrm>
              <a:off x="7910367" y="1466375"/>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04AF12-A949-8CE4-A71E-0C2C4A5B1FCE}"/>
                </a:ext>
              </a:extLst>
            </p:cNvPr>
            <p:cNvCxnSpPr/>
            <p:nvPr/>
          </p:nvCxnSpPr>
          <p:spPr>
            <a:xfrm>
              <a:off x="9851309" y="1435553"/>
              <a:ext cx="31055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AD0D7FA-1FE1-5942-AA1C-F1AF3689D6BA}"/>
                </a:ext>
              </a:extLst>
            </p:cNvPr>
            <p:cNvCxnSpPr>
              <a:cxnSpLocks/>
            </p:cNvCxnSpPr>
            <p:nvPr/>
          </p:nvCxnSpPr>
          <p:spPr>
            <a:xfrm>
              <a:off x="11792251" y="1435553"/>
              <a:ext cx="455377" cy="0"/>
            </a:xfrm>
            <a:prstGeom prst="straightConnector1">
              <a:avLst/>
            </a:prstGeom>
            <a:ln w="22225">
              <a:solidFill>
                <a:schemeClr val="tx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2BF11D1-2DBD-E043-40AA-2F157890DF0B}"/>
                </a:ext>
              </a:extLst>
            </p:cNvPr>
            <p:cNvCxnSpPr>
              <a:cxnSpLocks/>
              <a:stCxn id="8" idx="2"/>
            </p:cNvCxnSpPr>
            <p:nvPr/>
          </p:nvCxnSpPr>
          <p:spPr>
            <a:xfrm>
              <a:off x="10977055" y="2179989"/>
              <a:ext cx="0" cy="600009"/>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AF03865-EB3F-F10A-02EC-A61D7E9F5553}"/>
                </a:ext>
              </a:extLst>
            </p:cNvPr>
            <p:cNvCxnSpPr>
              <a:cxnSpLocks/>
              <a:stCxn id="13" idx="1"/>
              <a:endCxn id="12" idx="3"/>
            </p:cNvCxnSpPr>
            <p:nvPr/>
          </p:nvCxnSpPr>
          <p:spPr>
            <a:xfrm flipH="1">
              <a:off x="9592518" y="3181704"/>
              <a:ext cx="335740" cy="106"/>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067008F-E9E8-4EC0-68BD-C211FA5A056F}"/>
                </a:ext>
              </a:extLst>
            </p:cNvPr>
            <p:cNvCxnSpPr>
              <a:cxnSpLocks/>
            </p:cNvCxnSpPr>
            <p:nvPr/>
          </p:nvCxnSpPr>
          <p:spPr>
            <a:xfrm flipH="1" flipV="1">
              <a:off x="7591255" y="3229235"/>
              <a:ext cx="335740"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D25828A-B03D-42EB-E8DB-BB36EC744DF5}"/>
                </a:ext>
              </a:extLst>
            </p:cNvPr>
            <p:cNvCxnSpPr>
              <a:cxnSpLocks/>
            </p:cNvCxnSpPr>
            <p:nvPr/>
          </p:nvCxnSpPr>
          <p:spPr>
            <a:xfrm flipH="1">
              <a:off x="5500560" y="3181790"/>
              <a:ext cx="460303"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21" name="Rectangle: Rounded Corners 20">
              <a:extLst>
                <a:ext uri="{FF2B5EF4-FFF2-40B4-BE49-F238E27FC236}">
                  <a16:creationId xmlns:a16="http://schemas.microsoft.com/office/drawing/2014/main" id="{F9A487CA-780F-AAB8-8321-AFE8D6AF37AE}"/>
                </a:ext>
              </a:extLst>
            </p:cNvPr>
            <p:cNvSpPr/>
            <p:nvPr/>
          </p:nvSpPr>
          <p:spPr>
            <a:xfrm>
              <a:off x="3554245" y="2779998"/>
              <a:ext cx="1928750" cy="793630"/>
            </a:xfrm>
            <a:prstGeom prst="roundRect">
              <a:avLst>
                <a:gd name="adj" fmla="val 50000"/>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lIns="9144" tIns="9144" rIns="9144" bIns="9144" rtlCol="0" anchor="ctr"/>
            <a:lstStyle/>
            <a:p>
              <a:pPr algn="ctr"/>
              <a:r>
                <a:rPr lang="en-US" sz="1400" b="1">
                  <a:solidFill>
                    <a:schemeClr val="bg1"/>
                  </a:solidFill>
                </a:rPr>
                <a:t>Execute</a:t>
              </a:r>
            </a:p>
            <a:p>
              <a:pPr algn="ctr"/>
              <a:r>
                <a:rPr lang="en-US" sz="1400" b="1">
                  <a:solidFill>
                    <a:schemeClr val="bg1"/>
                  </a:solidFill>
                </a:rPr>
                <a:t>Inspection</a:t>
              </a:r>
            </a:p>
          </p:txBody>
        </p:sp>
        <p:cxnSp>
          <p:nvCxnSpPr>
            <p:cNvPr id="27" name="Straight Arrow Connector 26">
              <a:extLst>
                <a:ext uri="{FF2B5EF4-FFF2-40B4-BE49-F238E27FC236}">
                  <a16:creationId xmlns:a16="http://schemas.microsoft.com/office/drawing/2014/main" id="{DD3981AB-CF89-1423-0705-CF8B6F8A5881}"/>
                </a:ext>
              </a:extLst>
            </p:cNvPr>
            <p:cNvCxnSpPr>
              <a:cxnSpLocks/>
            </p:cNvCxnSpPr>
            <p:nvPr/>
          </p:nvCxnSpPr>
          <p:spPr>
            <a:xfrm flipH="1">
              <a:off x="3095382" y="3176813"/>
              <a:ext cx="460303"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BDA8469-CB57-0431-F3F6-B17DF5B49ADB}"/>
                </a:ext>
              </a:extLst>
            </p:cNvPr>
            <p:cNvCxnSpPr>
              <a:cxnSpLocks/>
            </p:cNvCxnSpPr>
            <p:nvPr/>
          </p:nvCxnSpPr>
          <p:spPr>
            <a:xfrm>
              <a:off x="2685635" y="3618991"/>
              <a:ext cx="745487" cy="773757"/>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AE5F3F8-D03C-11E7-89AE-1356D0EDFA20}"/>
                </a:ext>
              </a:extLst>
            </p:cNvPr>
            <p:cNvCxnSpPr>
              <a:cxnSpLocks/>
            </p:cNvCxnSpPr>
            <p:nvPr/>
          </p:nvCxnSpPr>
          <p:spPr>
            <a:xfrm flipH="1">
              <a:off x="2131007" y="4154194"/>
              <a:ext cx="0" cy="462509"/>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E9A8F5B-0B33-EA14-31B0-E699ED757C2B}"/>
                </a:ext>
              </a:extLst>
            </p:cNvPr>
            <p:cNvCxnSpPr>
              <a:cxnSpLocks/>
              <a:stCxn id="18" idx="1"/>
            </p:cNvCxnSpPr>
            <p:nvPr/>
          </p:nvCxnSpPr>
          <p:spPr>
            <a:xfrm flipH="1">
              <a:off x="3142551" y="4982531"/>
              <a:ext cx="297896" cy="0"/>
            </a:xfrm>
            <a:prstGeom prst="straightConnector1">
              <a:avLst/>
            </a:prstGeom>
            <a:ln w="22225">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1C4041D-A88E-EF7D-E32C-4A06991362D8}"/>
                </a:ext>
              </a:extLst>
            </p:cNvPr>
            <p:cNvSpPr txBox="1"/>
            <p:nvPr/>
          </p:nvSpPr>
          <p:spPr>
            <a:xfrm>
              <a:off x="2104157" y="4154194"/>
              <a:ext cx="532622" cy="307777"/>
            </a:xfrm>
            <a:prstGeom prst="rect">
              <a:avLst/>
            </a:prstGeom>
            <a:noFill/>
          </p:spPr>
          <p:txBody>
            <a:bodyPr wrap="square" rtlCol="0">
              <a:spAutoFit/>
            </a:bodyPr>
            <a:lstStyle/>
            <a:p>
              <a:r>
                <a:rPr lang="en-US" sz="1400"/>
                <a:t>NO</a:t>
              </a:r>
            </a:p>
          </p:txBody>
        </p:sp>
        <p:sp>
          <p:nvSpPr>
            <p:cNvPr id="41" name="TextBox 40">
              <a:extLst>
                <a:ext uri="{FF2B5EF4-FFF2-40B4-BE49-F238E27FC236}">
                  <a16:creationId xmlns:a16="http://schemas.microsoft.com/office/drawing/2014/main" id="{34CE2267-7879-E7BC-CEBA-2EE96A7869D3}"/>
                </a:ext>
              </a:extLst>
            </p:cNvPr>
            <p:cNvSpPr txBox="1"/>
            <p:nvPr/>
          </p:nvSpPr>
          <p:spPr>
            <a:xfrm>
              <a:off x="2969413" y="3771895"/>
              <a:ext cx="712240" cy="307777"/>
            </a:xfrm>
            <a:prstGeom prst="rect">
              <a:avLst/>
            </a:prstGeom>
            <a:noFill/>
          </p:spPr>
          <p:txBody>
            <a:bodyPr wrap="square" rtlCol="0">
              <a:spAutoFit/>
            </a:bodyPr>
            <a:lstStyle/>
            <a:p>
              <a:r>
                <a:rPr lang="en-US" sz="1400"/>
                <a:t>YES</a:t>
              </a:r>
            </a:p>
          </p:txBody>
        </p:sp>
      </p:grpSp>
      <p:sp>
        <p:nvSpPr>
          <p:cNvPr id="2" name="TextBox 1">
            <a:extLst>
              <a:ext uri="{FF2B5EF4-FFF2-40B4-BE49-F238E27FC236}">
                <a16:creationId xmlns:a16="http://schemas.microsoft.com/office/drawing/2014/main" id="{13F87007-5403-53F1-8350-60A2AF0C19BE}"/>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29676376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8732C0F-C0A6-8F2C-15F8-379043D05FCC}"/>
              </a:ext>
            </a:extLst>
          </p:cNvPr>
          <p:cNvSpPr>
            <a:spLocks noGrp="1"/>
          </p:cNvSpPr>
          <p:nvPr>
            <p:ph type="title"/>
          </p:nvPr>
        </p:nvSpPr>
        <p:spPr>
          <a:xfrm>
            <a:off x="305410" y="384253"/>
            <a:ext cx="13174370" cy="820495"/>
          </a:xfrm>
        </p:spPr>
        <p:txBody>
          <a:bodyPr/>
          <a:lstStyle/>
          <a:p>
            <a:r>
              <a:rPr lang="en-US" dirty="0">
                <a:solidFill>
                  <a:schemeClr val="tx1"/>
                </a:solidFill>
              </a:rPr>
              <a:t>2026-2028 WMP Figure 5-2-1, Page 60</a:t>
            </a:r>
          </a:p>
        </p:txBody>
      </p:sp>
      <p:sp>
        <p:nvSpPr>
          <p:cNvPr id="2" name="TextBox 1">
            <a:extLst>
              <a:ext uri="{FF2B5EF4-FFF2-40B4-BE49-F238E27FC236}">
                <a16:creationId xmlns:a16="http://schemas.microsoft.com/office/drawing/2014/main" id="{0ED337A1-60B7-F7B1-018F-23427392A30A}"/>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
        <p:nvSpPr>
          <p:cNvPr id="3" name="TextBox 2">
            <a:extLst>
              <a:ext uri="{FF2B5EF4-FFF2-40B4-BE49-F238E27FC236}">
                <a16:creationId xmlns:a16="http://schemas.microsoft.com/office/drawing/2014/main" id="{AEF1B732-618A-499C-ECDE-7FAC29C090BB}"/>
              </a:ext>
            </a:extLst>
          </p:cNvPr>
          <p:cNvSpPr txBox="1"/>
          <p:nvPr/>
        </p:nvSpPr>
        <p:spPr>
          <a:xfrm>
            <a:off x="1594722" y="1265392"/>
            <a:ext cx="9953671" cy="441211"/>
          </a:xfrm>
          <a:prstGeom prst="rect">
            <a:avLst/>
          </a:prstGeom>
          <a:noFill/>
        </p:spPr>
        <p:txBody>
          <a:bodyPr wrap="square" rtlCol="0">
            <a:spAutoFit/>
          </a:bodyPr>
          <a:lstStyle/>
          <a:p>
            <a:pPr algn="ctr"/>
            <a:r>
              <a:rPr lang="en-US" sz="2267" b="1"/>
              <a:t>Distribution Ignition Probability Calculation Schematic</a:t>
            </a:r>
          </a:p>
        </p:txBody>
      </p:sp>
      <p:grpSp>
        <p:nvGrpSpPr>
          <p:cNvPr id="4" name="Group 3" descr="Flowchart showing the process of calculating ignition probabilities using various inputs like asset data, meteorology, and vegetation. These inputs are processed through models to produce the output of ignition probability.">
            <a:extLst>
              <a:ext uri="{FF2B5EF4-FFF2-40B4-BE49-F238E27FC236}">
                <a16:creationId xmlns:a16="http://schemas.microsoft.com/office/drawing/2014/main" id="{16960BD6-B38B-BA1C-2950-7FD189E621C5}"/>
              </a:ext>
            </a:extLst>
          </p:cNvPr>
          <p:cNvGrpSpPr/>
          <p:nvPr/>
        </p:nvGrpSpPr>
        <p:grpSpPr>
          <a:xfrm>
            <a:off x="1579984" y="1812424"/>
            <a:ext cx="9968409" cy="5093096"/>
            <a:chOff x="1579984" y="1812424"/>
            <a:chExt cx="9968409" cy="5093096"/>
          </a:xfrm>
        </p:grpSpPr>
        <p:sp>
          <p:nvSpPr>
            <p:cNvPr id="26" name="TextBox 25">
              <a:extLst>
                <a:ext uri="{FF2B5EF4-FFF2-40B4-BE49-F238E27FC236}">
                  <a16:creationId xmlns:a16="http://schemas.microsoft.com/office/drawing/2014/main" id="{547837CD-1DB1-E917-DC76-B5F53F21CB63}"/>
                </a:ext>
              </a:extLst>
            </p:cNvPr>
            <p:cNvSpPr txBox="1"/>
            <p:nvPr/>
          </p:nvSpPr>
          <p:spPr>
            <a:xfrm>
              <a:off x="1580845" y="1812424"/>
              <a:ext cx="1645920" cy="3081580"/>
            </a:xfrm>
            <a:prstGeom prst="rect">
              <a:avLst/>
            </a:prstGeom>
            <a:solidFill>
              <a:schemeClr val="bg2"/>
            </a:solidFill>
            <a:ln>
              <a:solidFill>
                <a:schemeClr val="bg2">
                  <a:lumMod val="50000"/>
                </a:schemeClr>
              </a:solidFill>
              <a:prstDash val="solid"/>
            </a:ln>
          </p:spPr>
          <p:txBody>
            <a:bodyPr wrap="square" rtlCol="0">
              <a:noAutofit/>
            </a:bodyPr>
            <a:lstStyle/>
            <a:p>
              <a:r>
                <a:rPr lang="en-US" sz="1200" b="1"/>
                <a:t>Inputs</a:t>
              </a:r>
            </a:p>
          </p:txBody>
        </p:sp>
        <p:sp>
          <p:nvSpPr>
            <p:cNvPr id="28" name="TextBox 27">
              <a:extLst>
                <a:ext uri="{FF2B5EF4-FFF2-40B4-BE49-F238E27FC236}">
                  <a16:creationId xmlns:a16="http://schemas.microsoft.com/office/drawing/2014/main" id="{D5E6827E-BD63-961A-93C1-1E455C6FCB59}"/>
                </a:ext>
              </a:extLst>
            </p:cNvPr>
            <p:cNvSpPr txBox="1"/>
            <p:nvPr/>
          </p:nvSpPr>
          <p:spPr>
            <a:xfrm>
              <a:off x="1669626" y="2178795"/>
              <a:ext cx="1463040" cy="276999"/>
            </a:xfrm>
            <a:prstGeom prst="rect">
              <a:avLst/>
            </a:prstGeom>
            <a:solidFill>
              <a:schemeClr val="bg1"/>
            </a:solidFill>
            <a:ln w="19050">
              <a:solidFill>
                <a:schemeClr val="bg2">
                  <a:lumMod val="50000"/>
                </a:schemeClr>
              </a:solidFill>
              <a:prstDash val="solid"/>
            </a:ln>
          </p:spPr>
          <p:txBody>
            <a:bodyPr wrap="square" rtlCol="0">
              <a:noAutofit/>
            </a:bodyPr>
            <a:lstStyle/>
            <a:p>
              <a:r>
                <a:rPr lang="en-US" sz="1200"/>
                <a:t>Asset Data</a:t>
              </a:r>
            </a:p>
          </p:txBody>
        </p:sp>
        <p:sp>
          <p:nvSpPr>
            <p:cNvPr id="29" name="TextBox 28">
              <a:extLst>
                <a:ext uri="{FF2B5EF4-FFF2-40B4-BE49-F238E27FC236}">
                  <a16:creationId xmlns:a16="http://schemas.microsoft.com/office/drawing/2014/main" id="{7AAA209A-2D0F-4F41-4145-1008D9ECCD61}"/>
                </a:ext>
              </a:extLst>
            </p:cNvPr>
            <p:cNvSpPr txBox="1"/>
            <p:nvPr/>
          </p:nvSpPr>
          <p:spPr>
            <a:xfrm>
              <a:off x="1580915" y="4892674"/>
              <a:ext cx="8686800" cy="1005840"/>
            </a:xfrm>
            <a:prstGeom prst="rect">
              <a:avLst/>
            </a:prstGeom>
            <a:solidFill>
              <a:schemeClr val="bg1">
                <a:lumMod val="95000"/>
              </a:schemeClr>
            </a:solidFill>
            <a:ln>
              <a:solidFill>
                <a:schemeClr val="tx1"/>
              </a:solidFill>
              <a:prstDash val="solid"/>
            </a:ln>
          </p:spPr>
          <p:txBody>
            <a:bodyPr wrap="square" rtlCol="0">
              <a:noAutofit/>
            </a:bodyPr>
            <a:lstStyle/>
            <a:p>
              <a:r>
                <a:rPr lang="en-US" sz="1200" b="1"/>
                <a:t>Models</a:t>
              </a:r>
            </a:p>
          </p:txBody>
        </p:sp>
        <p:sp>
          <p:nvSpPr>
            <p:cNvPr id="30" name="TextBox 29">
              <a:extLst>
                <a:ext uri="{FF2B5EF4-FFF2-40B4-BE49-F238E27FC236}">
                  <a16:creationId xmlns:a16="http://schemas.microsoft.com/office/drawing/2014/main" id="{F3F59B8B-5A1F-45C4-A5FB-5AC7AAE6D20B}"/>
                </a:ext>
              </a:extLst>
            </p:cNvPr>
            <p:cNvSpPr txBox="1"/>
            <p:nvPr/>
          </p:nvSpPr>
          <p:spPr>
            <a:xfrm>
              <a:off x="1579984" y="5899680"/>
              <a:ext cx="8686800" cy="1005840"/>
            </a:xfrm>
            <a:prstGeom prst="rect">
              <a:avLst/>
            </a:prstGeom>
            <a:solidFill>
              <a:srgbClr val="DDDFC9"/>
            </a:solidFill>
            <a:ln>
              <a:solidFill>
                <a:schemeClr val="tx1"/>
              </a:solidFill>
              <a:prstDash val="solid"/>
            </a:ln>
          </p:spPr>
          <p:txBody>
            <a:bodyPr wrap="square" rtlCol="0">
              <a:noAutofit/>
            </a:bodyPr>
            <a:lstStyle/>
            <a:p>
              <a:r>
                <a:rPr lang="en-US" sz="1200" b="1"/>
                <a:t>Intermediate</a:t>
              </a:r>
            </a:p>
            <a:p>
              <a:r>
                <a:rPr lang="en-US" sz="1200" b="1"/>
                <a:t>Results</a:t>
              </a:r>
            </a:p>
          </p:txBody>
        </p:sp>
        <p:cxnSp>
          <p:nvCxnSpPr>
            <p:cNvPr id="41" name="Connector: Elbow 40">
              <a:extLst>
                <a:ext uri="{FF2B5EF4-FFF2-40B4-BE49-F238E27FC236}">
                  <a16:creationId xmlns:a16="http://schemas.microsoft.com/office/drawing/2014/main" id="{4B146E3A-F3E6-8DDE-A094-1E0A2C6A9A87}"/>
                </a:ext>
              </a:extLst>
            </p:cNvPr>
            <p:cNvCxnSpPr>
              <a:cxnSpLocks/>
              <a:stCxn id="28" idx="3"/>
              <a:endCxn id="63" idx="0"/>
            </p:cNvCxnSpPr>
            <p:nvPr/>
          </p:nvCxnSpPr>
          <p:spPr>
            <a:xfrm>
              <a:off x="3132666" y="2317295"/>
              <a:ext cx="831583" cy="2816303"/>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E14029CC-AFE9-B400-DBF3-6B0E6A8C1401}"/>
                </a:ext>
              </a:extLst>
            </p:cNvPr>
            <p:cNvCxnSpPr>
              <a:cxnSpLocks/>
              <a:stCxn id="95" idx="2"/>
              <a:endCxn id="198" idx="0"/>
            </p:cNvCxnSpPr>
            <p:nvPr/>
          </p:nvCxnSpPr>
          <p:spPr>
            <a:xfrm rot="16200000" flipH="1">
              <a:off x="4196204" y="5102810"/>
              <a:ext cx="525477" cy="1720907"/>
            </a:xfrm>
            <a:prstGeom prst="bentConnector3">
              <a:avLst>
                <a:gd name="adj1" fmla="val 5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786E4806-5436-BFD4-595A-77D50D10E5DA}"/>
                </a:ext>
              </a:extLst>
            </p:cNvPr>
            <p:cNvCxnSpPr>
              <a:cxnSpLocks/>
              <a:stCxn id="198" idx="3"/>
              <a:endCxn id="232" idx="2"/>
            </p:cNvCxnSpPr>
            <p:nvPr/>
          </p:nvCxnSpPr>
          <p:spPr>
            <a:xfrm flipV="1">
              <a:off x="6142356" y="5700526"/>
              <a:ext cx="3061012" cy="799797"/>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F2EC839-EF80-C5BF-8B94-5E969FA4B164}"/>
                </a:ext>
              </a:extLst>
            </p:cNvPr>
            <p:cNvSpPr txBox="1"/>
            <p:nvPr/>
          </p:nvSpPr>
          <p:spPr>
            <a:xfrm>
              <a:off x="1669626" y="2556228"/>
              <a:ext cx="1463040" cy="276999"/>
            </a:xfrm>
            <a:prstGeom prst="rect">
              <a:avLst/>
            </a:prstGeom>
            <a:solidFill>
              <a:schemeClr val="bg1"/>
            </a:solidFill>
            <a:ln w="19050">
              <a:solidFill>
                <a:schemeClr val="accent3">
                  <a:lumMod val="50000"/>
                </a:schemeClr>
              </a:solidFill>
              <a:prstDash val="solid"/>
            </a:ln>
          </p:spPr>
          <p:txBody>
            <a:bodyPr wrap="square" rtlCol="0">
              <a:noAutofit/>
            </a:bodyPr>
            <a:lstStyle/>
            <a:p>
              <a:r>
                <a:rPr lang="en-US" sz="1200"/>
                <a:t>Meteorology</a:t>
              </a:r>
            </a:p>
          </p:txBody>
        </p:sp>
        <p:cxnSp>
          <p:nvCxnSpPr>
            <p:cNvPr id="52" name="Connector: Elbow 51">
              <a:extLst>
                <a:ext uri="{FF2B5EF4-FFF2-40B4-BE49-F238E27FC236}">
                  <a16:creationId xmlns:a16="http://schemas.microsoft.com/office/drawing/2014/main" id="{011AFB6B-C58F-989A-8798-1D8F09B20621}"/>
                </a:ext>
              </a:extLst>
            </p:cNvPr>
            <p:cNvCxnSpPr>
              <a:cxnSpLocks/>
              <a:stCxn id="50" idx="3"/>
              <a:endCxn id="62" idx="0"/>
            </p:cNvCxnSpPr>
            <p:nvPr/>
          </p:nvCxnSpPr>
          <p:spPr>
            <a:xfrm>
              <a:off x="3132666" y="2694728"/>
              <a:ext cx="648703" cy="243887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A97F449-9A97-71FB-318E-39B02F7B2EE0}"/>
                </a:ext>
              </a:extLst>
            </p:cNvPr>
            <p:cNvSpPr txBox="1"/>
            <p:nvPr/>
          </p:nvSpPr>
          <p:spPr>
            <a:xfrm>
              <a:off x="1669626" y="2933661"/>
              <a:ext cx="1463040" cy="276999"/>
            </a:xfrm>
            <a:prstGeom prst="rect">
              <a:avLst/>
            </a:prstGeom>
            <a:solidFill>
              <a:schemeClr val="bg1"/>
            </a:solidFill>
            <a:ln w="19050">
              <a:solidFill>
                <a:srgbClr val="00B050"/>
              </a:solidFill>
              <a:prstDash val="solid"/>
            </a:ln>
          </p:spPr>
          <p:txBody>
            <a:bodyPr wrap="square" rtlCol="0">
              <a:noAutofit/>
            </a:bodyPr>
            <a:lstStyle/>
            <a:p>
              <a:r>
                <a:rPr lang="en-US" sz="1200"/>
                <a:t>Vegetation</a:t>
              </a:r>
            </a:p>
          </p:txBody>
        </p:sp>
        <p:sp>
          <p:nvSpPr>
            <p:cNvPr id="17" name="TextBox 16">
              <a:extLst>
                <a:ext uri="{FF2B5EF4-FFF2-40B4-BE49-F238E27FC236}">
                  <a16:creationId xmlns:a16="http://schemas.microsoft.com/office/drawing/2014/main" id="{95FA82F8-0467-768B-AC6D-D573D554B152}"/>
                </a:ext>
              </a:extLst>
            </p:cNvPr>
            <p:cNvSpPr txBox="1"/>
            <p:nvPr/>
          </p:nvSpPr>
          <p:spPr>
            <a:xfrm>
              <a:off x="1669626" y="3311094"/>
              <a:ext cx="1463040" cy="276999"/>
            </a:xfrm>
            <a:prstGeom prst="rect">
              <a:avLst/>
            </a:prstGeom>
            <a:solidFill>
              <a:schemeClr val="bg1"/>
            </a:solidFill>
            <a:ln w="19050">
              <a:solidFill>
                <a:srgbClr val="7030A0"/>
              </a:solidFill>
              <a:prstDash val="solid"/>
            </a:ln>
          </p:spPr>
          <p:txBody>
            <a:bodyPr wrap="square" rtlCol="0">
              <a:noAutofit/>
            </a:bodyPr>
            <a:lstStyle/>
            <a:p>
              <a:r>
                <a:rPr lang="en-US" sz="1200"/>
                <a:t>Wind Speed</a:t>
              </a:r>
            </a:p>
          </p:txBody>
        </p:sp>
        <p:sp>
          <p:nvSpPr>
            <p:cNvPr id="18" name="TextBox 17">
              <a:extLst>
                <a:ext uri="{FF2B5EF4-FFF2-40B4-BE49-F238E27FC236}">
                  <a16:creationId xmlns:a16="http://schemas.microsoft.com/office/drawing/2014/main" id="{717395D3-E948-F592-CDEE-CBAEC162AB5E}"/>
                </a:ext>
              </a:extLst>
            </p:cNvPr>
            <p:cNvSpPr txBox="1"/>
            <p:nvPr/>
          </p:nvSpPr>
          <p:spPr>
            <a:xfrm>
              <a:off x="1669626" y="3688527"/>
              <a:ext cx="1463040" cy="276999"/>
            </a:xfrm>
            <a:prstGeom prst="rect">
              <a:avLst/>
            </a:prstGeom>
            <a:solidFill>
              <a:schemeClr val="bg1"/>
            </a:solidFill>
            <a:ln w="19050">
              <a:solidFill>
                <a:srgbClr val="FFC000"/>
              </a:solidFill>
              <a:prstDash val="solid"/>
            </a:ln>
          </p:spPr>
          <p:txBody>
            <a:bodyPr wrap="square" rtlCol="0">
              <a:noAutofit/>
            </a:bodyPr>
            <a:lstStyle/>
            <a:p>
              <a:r>
                <a:rPr lang="en-US" sz="1200"/>
                <a:t>Fuels</a:t>
              </a:r>
            </a:p>
          </p:txBody>
        </p:sp>
        <p:sp>
          <p:nvSpPr>
            <p:cNvPr id="19" name="TextBox 18">
              <a:extLst>
                <a:ext uri="{FF2B5EF4-FFF2-40B4-BE49-F238E27FC236}">
                  <a16:creationId xmlns:a16="http://schemas.microsoft.com/office/drawing/2014/main" id="{98C8A75F-1478-E322-F2AD-A84C3438A664}"/>
                </a:ext>
              </a:extLst>
            </p:cNvPr>
            <p:cNvSpPr txBox="1"/>
            <p:nvPr/>
          </p:nvSpPr>
          <p:spPr>
            <a:xfrm>
              <a:off x="1669626" y="4065960"/>
              <a:ext cx="1463040" cy="276999"/>
            </a:xfrm>
            <a:prstGeom prst="rect">
              <a:avLst/>
            </a:prstGeom>
            <a:solidFill>
              <a:schemeClr val="bg1"/>
            </a:solidFill>
            <a:ln w="19050">
              <a:solidFill>
                <a:srgbClr val="FF9900"/>
              </a:solidFill>
              <a:prstDash val="solid"/>
            </a:ln>
          </p:spPr>
          <p:txBody>
            <a:bodyPr wrap="square" rtlCol="0">
              <a:noAutofit/>
            </a:bodyPr>
            <a:lstStyle/>
            <a:p>
              <a:r>
                <a:rPr lang="en-US" sz="1200"/>
                <a:t>Event Data</a:t>
              </a:r>
            </a:p>
          </p:txBody>
        </p:sp>
        <p:cxnSp>
          <p:nvCxnSpPr>
            <p:cNvPr id="33" name="Connector: Elbow 32">
              <a:extLst>
                <a:ext uri="{FF2B5EF4-FFF2-40B4-BE49-F238E27FC236}">
                  <a16:creationId xmlns:a16="http://schemas.microsoft.com/office/drawing/2014/main" id="{A5B1A2A6-F9FB-0A2A-1277-7F7C67A15391}"/>
                </a:ext>
              </a:extLst>
            </p:cNvPr>
            <p:cNvCxnSpPr>
              <a:cxnSpLocks/>
              <a:stCxn id="116" idx="2"/>
              <a:endCxn id="198" idx="0"/>
            </p:cNvCxnSpPr>
            <p:nvPr/>
          </p:nvCxnSpPr>
          <p:spPr>
            <a:xfrm rot="5400000">
              <a:off x="5054628" y="5960505"/>
              <a:ext cx="530267" cy="729"/>
            </a:xfrm>
            <a:prstGeom prst="bentConnector3">
              <a:avLst>
                <a:gd name="adj1" fmla="val 5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CAF89110-1463-A5AD-2587-36ECB5FC6FCA}"/>
                </a:ext>
              </a:extLst>
            </p:cNvPr>
            <p:cNvCxnSpPr>
              <a:cxnSpLocks/>
              <a:stCxn id="28" idx="3"/>
              <a:endCxn id="132" idx="0"/>
            </p:cNvCxnSpPr>
            <p:nvPr/>
          </p:nvCxnSpPr>
          <p:spPr>
            <a:xfrm>
              <a:off x="3132666" y="2317295"/>
              <a:ext cx="2187459" cy="2821093"/>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6F231482-D834-F9CD-12EF-3D4033190752}"/>
                </a:ext>
              </a:extLst>
            </p:cNvPr>
            <p:cNvCxnSpPr>
              <a:cxnSpLocks/>
              <a:stCxn id="149" idx="2"/>
              <a:endCxn id="198" idx="0"/>
            </p:cNvCxnSpPr>
            <p:nvPr/>
          </p:nvCxnSpPr>
          <p:spPr>
            <a:xfrm rot="5400000">
              <a:off x="5915910" y="5104012"/>
              <a:ext cx="525477" cy="1718504"/>
            </a:xfrm>
            <a:prstGeom prst="bentConnector3">
              <a:avLst>
                <a:gd name="adj1" fmla="val 5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C26E4698-D3B8-76CB-196E-9FD3B9644AB4}"/>
                </a:ext>
              </a:extLst>
            </p:cNvPr>
            <p:cNvCxnSpPr>
              <a:cxnSpLocks/>
              <a:stCxn id="28" idx="3"/>
              <a:endCxn id="160" idx="0"/>
            </p:cNvCxnSpPr>
            <p:nvPr/>
          </p:nvCxnSpPr>
          <p:spPr>
            <a:xfrm>
              <a:off x="3132666" y="2317295"/>
              <a:ext cx="4088114" cy="2816303"/>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5AB961BF-E2D0-DE97-0103-2438A34DBC09}"/>
                </a:ext>
              </a:extLst>
            </p:cNvPr>
            <p:cNvCxnSpPr>
              <a:cxnSpLocks/>
              <a:stCxn id="50" idx="3"/>
              <a:endCxn id="131" idx="0"/>
            </p:cNvCxnSpPr>
            <p:nvPr/>
          </p:nvCxnSpPr>
          <p:spPr>
            <a:xfrm>
              <a:off x="3132666" y="2694728"/>
              <a:ext cx="2004579" cy="244366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or: Elbow 82">
              <a:extLst>
                <a:ext uri="{FF2B5EF4-FFF2-40B4-BE49-F238E27FC236}">
                  <a16:creationId xmlns:a16="http://schemas.microsoft.com/office/drawing/2014/main" id="{9F9B53F9-A697-B54B-F491-CE257DB2CDC2}"/>
                </a:ext>
              </a:extLst>
            </p:cNvPr>
            <p:cNvCxnSpPr>
              <a:cxnSpLocks/>
              <a:stCxn id="50" idx="3"/>
              <a:endCxn id="159" idx="0"/>
            </p:cNvCxnSpPr>
            <p:nvPr/>
          </p:nvCxnSpPr>
          <p:spPr>
            <a:xfrm>
              <a:off x="3132666" y="2694728"/>
              <a:ext cx="3905234" cy="243887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E3DE0429-3E3E-33A4-D302-C9C476AE69F1}"/>
                </a:ext>
              </a:extLst>
            </p:cNvPr>
            <p:cNvCxnSpPr>
              <a:cxnSpLocks/>
              <a:stCxn id="16" idx="3"/>
              <a:endCxn id="133" idx="0"/>
            </p:cNvCxnSpPr>
            <p:nvPr/>
          </p:nvCxnSpPr>
          <p:spPr>
            <a:xfrm>
              <a:off x="3132666" y="3072161"/>
              <a:ext cx="2370339" cy="2066227"/>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F85BB526-94E3-A4F0-997D-4824A70BF83C}"/>
                </a:ext>
              </a:extLst>
            </p:cNvPr>
            <p:cNvCxnSpPr>
              <a:cxnSpLocks/>
              <a:stCxn id="17" idx="3"/>
              <a:endCxn id="241" idx="0"/>
            </p:cNvCxnSpPr>
            <p:nvPr/>
          </p:nvCxnSpPr>
          <p:spPr>
            <a:xfrm>
              <a:off x="3132666" y="3449594"/>
              <a:ext cx="6070702" cy="1684004"/>
            </a:xfrm>
            <a:prstGeom prst="bentConnector2">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C9B1054F-E19F-BB9B-0504-A2B807B2189B}"/>
                </a:ext>
              </a:extLst>
            </p:cNvPr>
            <p:cNvCxnSpPr>
              <a:cxnSpLocks/>
              <a:stCxn id="18" idx="3"/>
              <a:endCxn id="240" idx="0"/>
            </p:cNvCxnSpPr>
            <p:nvPr/>
          </p:nvCxnSpPr>
          <p:spPr>
            <a:xfrm>
              <a:off x="3132666" y="3827027"/>
              <a:ext cx="5887822" cy="1306571"/>
            </a:xfrm>
            <a:prstGeom prst="bentConnector2">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7C1B97B0-AF75-2710-F706-301E4B9C7AFA}"/>
                </a:ext>
              </a:extLst>
            </p:cNvPr>
            <p:cNvCxnSpPr>
              <a:cxnSpLocks/>
              <a:stCxn id="19" idx="3"/>
              <a:endCxn id="60" idx="0"/>
            </p:cNvCxnSpPr>
            <p:nvPr/>
          </p:nvCxnSpPr>
          <p:spPr>
            <a:xfrm>
              <a:off x="3132666" y="4204460"/>
              <a:ext cx="465823" cy="929138"/>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ctor: Elbow 106">
              <a:extLst>
                <a:ext uri="{FF2B5EF4-FFF2-40B4-BE49-F238E27FC236}">
                  <a16:creationId xmlns:a16="http://schemas.microsoft.com/office/drawing/2014/main" id="{80356EBA-003D-4993-1A4D-12D66D1AA148}"/>
                </a:ext>
              </a:extLst>
            </p:cNvPr>
            <p:cNvCxnSpPr>
              <a:cxnSpLocks/>
              <a:stCxn id="19" idx="3"/>
              <a:endCxn id="130" idx="0"/>
            </p:cNvCxnSpPr>
            <p:nvPr/>
          </p:nvCxnSpPr>
          <p:spPr>
            <a:xfrm>
              <a:off x="3132666" y="4204460"/>
              <a:ext cx="1821699" cy="933928"/>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Connector: Elbow 109">
              <a:extLst>
                <a:ext uri="{FF2B5EF4-FFF2-40B4-BE49-F238E27FC236}">
                  <a16:creationId xmlns:a16="http://schemas.microsoft.com/office/drawing/2014/main" id="{C7530968-C166-4D75-939F-0F5D317E201A}"/>
                </a:ext>
              </a:extLst>
            </p:cNvPr>
            <p:cNvCxnSpPr>
              <a:cxnSpLocks/>
              <a:stCxn id="19" idx="3"/>
              <a:endCxn id="158" idx="0"/>
            </p:cNvCxnSpPr>
            <p:nvPr/>
          </p:nvCxnSpPr>
          <p:spPr>
            <a:xfrm>
              <a:off x="3132666" y="4204460"/>
              <a:ext cx="3722354" cy="929138"/>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3D63236F-4E42-0EC0-A3BC-CC4242EBB2E2}"/>
                </a:ext>
              </a:extLst>
            </p:cNvPr>
            <p:cNvCxnSpPr>
              <a:cxnSpLocks/>
              <a:stCxn id="19" idx="3"/>
              <a:endCxn id="239" idx="0"/>
            </p:cNvCxnSpPr>
            <p:nvPr/>
          </p:nvCxnSpPr>
          <p:spPr>
            <a:xfrm>
              <a:off x="3132666" y="4204460"/>
              <a:ext cx="5704942" cy="929138"/>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6C03114-6A6A-0459-A48E-756B115D2B44}"/>
                </a:ext>
              </a:extLst>
            </p:cNvPr>
            <p:cNvSpPr txBox="1"/>
            <p:nvPr/>
          </p:nvSpPr>
          <p:spPr>
            <a:xfrm>
              <a:off x="10268233" y="4892523"/>
              <a:ext cx="1280160" cy="1005840"/>
            </a:xfrm>
            <a:prstGeom prst="rect">
              <a:avLst/>
            </a:prstGeom>
            <a:solidFill>
              <a:srgbClr val="F2BAB4"/>
            </a:solidFill>
            <a:ln>
              <a:solidFill>
                <a:schemeClr val="tx1"/>
              </a:solidFill>
              <a:prstDash val="solid"/>
            </a:ln>
          </p:spPr>
          <p:txBody>
            <a:bodyPr wrap="square" rtlCol="0">
              <a:noAutofit/>
            </a:bodyPr>
            <a:lstStyle/>
            <a:p>
              <a:r>
                <a:rPr lang="en-US" sz="1200" b="1"/>
                <a:t>Outputs</a:t>
              </a:r>
            </a:p>
          </p:txBody>
        </p:sp>
        <p:sp>
          <p:nvSpPr>
            <p:cNvPr id="134" name="TextBox 133">
              <a:extLst>
                <a:ext uri="{FF2B5EF4-FFF2-40B4-BE49-F238E27FC236}">
                  <a16:creationId xmlns:a16="http://schemas.microsoft.com/office/drawing/2014/main" id="{D64021D4-1CA1-B146-70AA-974E3ABB6CAC}"/>
                </a:ext>
              </a:extLst>
            </p:cNvPr>
            <p:cNvSpPr txBox="1"/>
            <p:nvPr/>
          </p:nvSpPr>
          <p:spPr>
            <a:xfrm>
              <a:off x="10423293" y="5186230"/>
              <a:ext cx="980444" cy="461665"/>
            </a:xfrm>
            <a:prstGeom prst="rect">
              <a:avLst/>
            </a:prstGeom>
            <a:solidFill>
              <a:schemeClr val="bg1"/>
            </a:solidFill>
            <a:ln w="19050">
              <a:solidFill>
                <a:srgbClr val="FF0000"/>
              </a:solidFill>
              <a:prstDash val="solid"/>
            </a:ln>
          </p:spPr>
          <p:txBody>
            <a:bodyPr wrap="square" rtlCol="0">
              <a:spAutoFit/>
            </a:bodyPr>
            <a:lstStyle/>
            <a:p>
              <a:r>
                <a:rPr lang="en-US" sz="1200"/>
                <a:t>Ignition Probability</a:t>
              </a:r>
            </a:p>
          </p:txBody>
        </p:sp>
        <p:sp>
          <p:nvSpPr>
            <p:cNvPr id="137" name="TextBox 136">
              <a:extLst>
                <a:ext uri="{FF2B5EF4-FFF2-40B4-BE49-F238E27FC236}">
                  <a16:creationId xmlns:a16="http://schemas.microsoft.com/office/drawing/2014/main" id="{34462E10-3B5A-A0AE-FE88-4FA346C9585E}"/>
                </a:ext>
              </a:extLst>
            </p:cNvPr>
            <p:cNvSpPr txBox="1"/>
            <p:nvPr/>
          </p:nvSpPr>
          <p:spPr>
            <a:xfrm>
              <a:off x="1669626" y="4443392"/>
              <a:ext cx="1463040" cy="276999"/>
            </a:xfrm>
            <a:prstGeom prst="rect">
              <a:avLst/>
            </a:prstGeom>
            <a:solidFill>
              <a:schemeClr val="bg1"/>
            </a:solidFill>
            <a:ln w="19050">
              <a:solidFill>
                <a:srgbClr val="FEA4F3"/>
              </a:solidFill>
              <a:prstDash val="solid"/>
            </a:ln>
          </p:spPr>
          <p:txBody>
            <a:bodyPr wrap="square" rtlCol="0">
              <a:noAutofit/>
            </a:bodyPr>
            <a:lstStyle/>
            <a:p>
              <a:r>
                <a:rPr lang="en-US" sz="1200"/>
                <a:t>Maintenance Tags</a:t>
              </a:r>
            </a:p>
          </p:txBody>
        </p:sp>
        <p:cxnSp>
          <p:nvCxnSpPr>
            <p:cNvPr id="139" name="Connector: Elbow 138">
              <a:extLst>
                <a:ext uri="{FF2B5EF4-FFF2-40B4-BE49-F238E27FC236}">
                  <a16:creationId xmlns:a16="http://schemas.microsoft.com/office/drawing/2014/main" id="{C0F16FA1-BB0C-431A-C223-7A55A751BB2E}"/>
                </a:ext>
              </a:extLst>
            </p:cNvPr>
            <p:cNvCxnSpPr>
              <a:cxnSpLocks/>
              <a:stCxn id="137" idx="3"/>
              <a:endCxn id="59" idx="0"/>
            </p:cNvCxnSpPr>
            <p:nvPr/>
          </p:nvCxnSpPr>
          <p:spPr>
            <a:xfrm>
              <a:off x="3132666" y="4581892"/>
              <a:ext cx="282943" cy="551706"/>
            </a:xfrm>
            <a:prstGeom prst="bentConnector2">
              <a:avLst/>
            </a:prstGeom>
            <a:ln w="19050">
              <a:solidFill>
                <a:srgbClr val="FEA4F3"/>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Connector: Elbow 140">
              <a:extLst>
                <a:ext uri="{FF2B5EF4-FFF2-40B4-BE49-F238E27FC236}">
                  <a16:creationId xmlns:a16="http://schemas.microsoft.com/office/drawing/2014/main" id="{7457AA17-39E9-6F7C-A299-FF2D84028645}"/>
                </a:ext>
              </a:extLst>
            </p:cNvPr>
            <p:cNvCxnSpPr>
              <a:cxnSpLocks/>
              <a:stCxn id="50" idx="3"/>
              <a:endCxn id="243" idx="0"/>
            </p:cNvCxnSpPr>
            <p:nvPr/>
          </p:nvCxnSpPr>
          <p:spPr>
            <a:xfrm>
              <a:off x="3132666" y="2694728"/>
              <a:ext cx="6436462" cy="243887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Connector: Elbow 151">
              <a:extLst>
                <a:ext uri="{FF2B5EF4-FFF2-40B4-BE49-F238E27FC236}">
                  <a16:creationId xmlns:a16="http://schemas.microsoft.com/office/drawing/2014/main" id="{CDC120A1-368B-D4FF-780B-3A3FEDA694B0}"/>
                </a:ext>
              </a:extLst>
            </p:cNvPr>
            <p:cNvCxnSpPr>
              <a:cxnSpLocks/>
              <a:stCxn id="16" idx="3"/>
              <a:endCxn id="242" idx="0"/>
            </p:cNvCxnSpPr>
            <p:nvPr/>
          </p:nvCxnSpPr>
          <p:spPr>
            <a:xfrm>
              <a:off x="3132666" y="3072161"/>
              <a:ext cx="6253582" cy="2061437"/>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or: Elbow 48">
              <a:extLst>
                <a:ext uri="{FF2B5EF4-FFF2-40B4-BE49-F238E27FC236}">
                  <a16:creationId xmlns:a16="http://schemas.microsoft.com/office/drawing/2014/main" id="{119BECA3-81F1-0EFB-E8D8-CC6A931A0061}"/>
                </a:ext>
              </a:extLst>
            </p:cNvPr>
            <p:cNvCxnSpPr>
              <a:cxnSpLocks/>
              <a:endCxn id="134" idx="1"/>
            </p:cNvCxnSpPr>
            <p:nvPr/>
          </p:nvCxnSpPr>
          <p:spPr>
            <a:xfrm>
              <a:off x="10026328" y="5416504"/>
              <a:ext cx="396965" cy="559"/>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C2DF730D-63DC-BC67-7A21-C6C82482B1E7}"/>
                </a:ext>
              </a:extLst>
            </p:cNvPr>
            <p:cNvGrpSpPr/>
            <p:nvPr/>
          </p:nvGrpSpPr>
          <p:grpSpPr>
            <a:xfrm>
              <a:off x="2775529" y="5133598"/>
              <a:ext cx="1645920" cy="566928"/>
              <a:chOff x="1828800" y="6848856"/>
              <a:chExt cx="1645920" cy="566928"/>
            </a:xfrm>
          </p:grpSpPr>
          <p:sp>
            <p:nvSpPr>
              <p:cNvPr id="22" name="TextBox 21">
                <a:extLst>
                  <a:ext uri="{FF2B5EF4-FFF2-40B4-BE49-F238E27FC236}">
                    <a16:creationId xmlns:a16="http://schemas.microsoft.com/office/drawing/2014/main" id="{DE7D0B6B-003F-AF47-847E-2F92D9784E64}"/>
                  </a:ext>
                </a:extLst>
              </p:cNvPr>
              <p:cNvSpPr txBox="1"/>
              <p:nvPr/>
            </p:nvSpPr>
            <p:spPr>
              <a:xfrm>
                <a:off x="1828800" y="6858000"/>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Outage Probability</a:t>
                </a:r>
              </a:p>
              <a:p>
                <a:pPr algn="ctr"/>
                <a:r>
                  <a:rPr lang="en-US" sz="1400"/>
                  <a:t>Equipment</a:t>
                </a:r>
              </a:p>
            </p:txBody>
          </p:sp>
          <p:grpSp>
            <p:nvGrpSpPr>
              <p:cNvPr id="68" name="Group 67">
                <a:extLst>
                  <a:ext uri="{FF2B5EF4-FFF2-40B4-BE49-F238E27FC236}">
                    <a16:creationId xmlns:a16="http://schemas.microsoft.com/office/drawing/2014/main" id="{B08818DE-0A42-AEAE-4E36-D3DFBB825489}"/>
                  </a:ext>
                </a:extLst>
              </p:cNvPr>
              <p:cNvGrpSpPr/>
              <p:nvPr/>
            </p:nvGrpSpPr>
            <p:grpSpPr>
              <a:xfrm>
                <a:off x="1828800" y="6848856"/>
                <a:ext cx="1645920" cy="18288"/>
                <a:chOff x="1828800" y="6858000"/>
                <a:chExt cx="1645920" cy="9144"/>
              </a:xfrm>
              <a:noFill/>
            </p:grpSpPr>
            <p:sp>
              <p:nvSpPr>
                <p:cNvPr id="54" name="Rectangle 53">
                  <a:extLst>
                    <a:ext uri="{FF2B5EF4-FFF2-40B4-BE49-F238E27FC236}">
                      <a16:creationId xmlns:a16="http://schemas.microsoft.com/office/drawing/2014/main" id="{BF6FE735-D1B1-EDF2-BE30-C64644B4659B}"/>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7" name="Rectangle 56">
                  <a:extLst>
                    <a:ext uri="{FF2B5EF4-FFF2-40B4-BE49-F238E27FC236}">
                      <a16:creationId xmlns:a16="http://schemas.microsoft.com/office/drawing/2014/main" id="{693FBFBF-2415-C2C2-2A80-828C4ED4B31A}"/>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8" name="Rectangle 57">
                  <a:extLst>
                    <a:ext uri="{FF2B5EF4-FFF2-40B4-BE49-F238E27FC236}">
                      <a16:creationId xmlns:a16="http://schemas.microsoft.com/office/drawing/2014/main" id="{36133A2B-064C-C7D5-50A9-513B2AC81401}"/>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9" name="Rectangle 58">
                  <a:extLst>
                    <a:ext uri="{FF2B5EF4-FFF2-40B4-BE49-F238E27FC236}">
                      <a16:creationId xmlns:a16="http://schemas.microsoft.com/office/drawing/2014/main" id="{2948B1B4-E0F8-59C6-137F-936833621F81}"/>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0" name="Rectangle 59">
                  <a:extLst>
                    <a:ext uri="{FF2B5EF4-FFF2-40B4-BE49-F238E27FC236}">
                      <a16:creationId xmlns:a16="http://schemas.microsoft.com/office/drawing/2014/main" id="{BA83837D-77EA-0979-0B9C-756103472FA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2" name="Rectangle 61">
                  <a:extLst>
                    <a:ext uri="{FF2B5EF4-FFF2-40B4-BE49-F238E27FC236}">
                      <a16:creationId xmlns:a16="http://schemas.microsoft.com/office/drawing/2014/main" id="{2D69774B-71E8-207F-4F30-64CD3E00749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3" name="Rectangle 62">
                  <a:extLst>
                    <a:ext uri="{FF2B5EF4-FFF2-40B4-BE49-F238E27FC236}">
                      <a16:creationId xmlns:a16="http://schemas.microsoft.com/office/drawing/2014/main" id="{23EE4B4E-99B3-4F87-AA76-F7FDA711B3B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4" name="Rectangle 63">
                  <a:extLst>
                    <a:ext uri="{FF2B5EF4-FFF2-40B4-BE49-F238E27FC236}">
                      <a16:creationId xmlns:a16="http://schemas.microsoft.com/office/drawing/2014/main" id="{A253464A-1857-512F-661D-6977D8B6C4D3}"/>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7" name="Rectangle 66">
                  <a:extLst>
                    <a:ext uri="{FF2B5EF4-FFF2-40B4-BE49-F238E27FC236}">
                      <a16:creationId xmlns:a16="http://schemas.microsoft.com/office/drawing/2014/main" id="{7025EC99-E10F-884F-089E-FD773952D94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88" name="Group 87">
                <a:extLst>
                  <a:ext uri="{FF2B5EF4-FFF2-40B4-BE49-F238E27FC236}">
                    <a16:creationId xmlns:a16="http://schemas.microsoft.com/office/drawing/2014/main" id="{52FA287F-F5A4-0563-4456-1FBB0F20E63B}"/>
                  </a:ext>
                </a:extLst>
              </p:cNvPr>
              <p:cNvGrpSpPr/>
              <p:nvPr/>
            </p:nvGrpSpPr>
            <p:grpSpPr>
              <a:xfrm>
                <a:off x="1828800" y="7397496"/>
                <a:ext cx="1645920" cy="18288"/>
                <a:chOff x="1828800" y="6858000"/>
                <a:chExt cx="1645920" cy="9144"/>
              </a:xfrm>
              <a:noFill/>
            </p:grpSpPr>
            <p:sp>
              <p:nvSpPr>
                <p:cNvPr id="90" name="Rectangle 89">
                  <a:extLst>
                    <a:ext uri="{FF2B5EF4-FFF2-40B4-BE49-F238E27FC236}">
                      <a16:creationId xmlns:a16="http://schemas.microsoft.com/office/drawing/2014/main" id="{0729DBF1-4127-492A-C39D-8809BBE68D3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1" name="Rectangle 90">
                  <a:extLst>
                    <a:ext uri="{FF2B5EF4-FFF2-40B4-BE49-F238E27FC236}">
                      <a16:creationId xmlns:a16="http://schemas.microsoft.com/office/drawing/2014/main" id="{6F4B740A-613B-DBDB-B765-0121DFC3762A}"/>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3" name="Rectangle 92">
                  <a:extLst>
                    <a:ext uri="{FF2B5EF4-FFF2-40B4-BE49-F238E27FC236}">
                      <a16:creationId xmlns:a16="http://schemas.microsoft.com/office/drawing/2014/main" id="{6D7FDA22-9C46-8349-FA7A-AE3718BC7F82}"/>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4" name="Rectangle 93">
                  <a:extLst>
                    <a:ext uri="{FF2B5EF4-FFF2-40B4-BE49-F238E27FC236}">
                      <a16:creationId xmlns:a16="http://schemas.microsoft.com/office/drawing/2014/main" id="{F749AD75-CA13-BADE-EAD4-26E85145870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5" name="Rectangle 94">
                  <a:extLst>
                    <a:ext uri="{FF2B5EF4-FFF2-40B4-BE49-F238E27FC236}">
                      <a16:creationId xmlns:a16="http://schemas.microsoft.com/office/drawing/2014/main" id="{C0F3A49E-2FC6-E003-D63F-58B2F3C88AE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6" name="Rectangle 95">
                  <a:extLst>
                    <a:ext uri="{FF2B5EF4-FFF2-40B4-BE49-F238E27FC236}">
                      <a16:creationId xmlns:a16="http://schemas.microsoft.com/office/drawing/2014/main" id="{96864AEA-94D4-B522-4E8A-91A9B9A3DD78}"/>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7" name="Rectangle 96">
                  <a:extLst>
                    <a:ext uri="{FF2B5EF4-FFF2-40B4-BE49-F238E27FC236}">
                      <a16:creationId xmlns:a16="http://schemas.microsoft.com/office/drawing/2014/main" id="{6526261E-0A91-3A57-C1B5-E2E14A18D27E}"/>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8" name="Rectangle 97">
                  <a:extLst>
                    <a:ext uri="{FF2B5EF4-FFF2-40B4-BE49-F238E27FC236}">
                      <a16:creationId xmlns:a16="http://schemas.microsoft.com/office/drawing/2014/main" id="{5498549B-979F-3502-F3AC-77401859588A}"/>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9" name="Rectangle 98">
                  <a:extLst>
                    <a:ext uri="{FF2B5EF4-FFF2-40B4-BE49-F238E27FC236}">
                      <a16:creationId xmlns:a16="http://schemas.microsoft.com/office/drawing/2014/main" id="{74C10DF1-39F3-09DB-6D28-B6B783DB122D}"/>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15" name="Group 114">
              <a:extLst>
                <a:ext uri="{FF2B5EF4-FFF2-40B4-BE49-F238E27FC236}">
                  <a16:creationId xmlns:a16="http://schemas.microsoft.com/office/drawing/2014/main" id="{4256871C-39CE-2688-BBD5-0C7614A8B897}"/>
                </a:ext>
              </a:extLst>
            </p:cNvPr>
            <p:cNvGrpSpPr/>
            <p:nvPr/>
          </p:nvGrpSpPr>
          <p:grpSpPr>
            <a:xfrm>
              <a:off x="4497165" y="5138388"/>
              <a:ext cx="1645920" cy="557348"/>
              <a:chOff x="1828800" y="6848856"/>
              <a:chExt cx="1645920" cy="585215"/>
            </a:xfrm>
          </p:grpSpPr>
          <p:sp>
            <p:nvSpPr>
              <p:cNvPr id="116" name="TextBox 115">
                <a:extLst>
                  <a:ext uri="{FF2B5EF4-FFF2-40B4-BE49-F238E27FC236}">
                    <a16:creationId xmlns:a16="http://schemas.microsoft.com/office/drawing/2014/main" id="{49A09E43-2092-ACCE-F963-9785829B4624}"/>
                  </a:ext>
                </a:extLst>
              </p:cNvPr>
              <p:cNvSpPr txBox="1"/>
              <p:nvPr/>
            </p:nvSpPr>
            <p:spPr>
              <a:xfrm>
                <a:off x="1828800" y="6857999"/>
                <a:ext cx="1645920" cy="576072"/>
              </a:xfrm>
              <a:prstGeom prst="rect">
                <a:avLst/>
              </a:prstGeom>
              <a:solidFill>
                <a:schemeClr val="bg1"/>
              </a:solidFill>
              <a:ln w="19050">
                <a:solidFill>
                  <a:schemeClr val="tx1"/>
                </a:solidFill>
                <a:prstDash val="solid"/>
              </a:ln>
            </p:spPr>
            <p:txBody>
              <a:bodyPr wrap="square" rtlCol="0" anchor="ctr">
                <a:noAutofit/>
              </a:bodyPr>
              <a:lstStyle/>
              <a:p>
                <a:pPr algn="ctr"/>
                <a:r>
                  <a:rPr lang="en-US" sz="1400"/>
                  <a:t>Outage Probability</a:t>
                </a:r>
              </a:p>
              <a:p>
                <a:pPr algn="ctr"/>
                <a:r>
                  <a:rPr lang="en-US" sz="1400"/>
                  <a:t>Vegetation</a:t>
                </a:r>
              </a:p>
            </p:txBody>
          </p:sp>
          <p:grpSp>
            <p:nvGrpSpPr>
              <p:cNvPr id="117" name="Group 116">
                <a:extLst>
                  <a:ext uri="{FF2B5EF4-FFF2-40B4-BE49-F238E27FC236}">
                    <a16:creationId xmlns:a16="http://schemas.microsoft.com/office/drawing/2014/main" id="{14BE3DD3-239E-B290-AFF7-5C1FD43FD285}"/>
                  </a:ext>
                </a:extLst>
              </p:cNvPr>
              <p:cNvGrpSpPr/>
              <p:nvPr/>
            </p:nvGrpSpPr>
            <p:grpSpPr>
              <a:xfrm>
                <a:off x="1828800" y="6848856"/>
                <a:ext cx="1645920" cy="18288"/>
                <a:chOff x="1828800" y="6858000"/>
                <a:chExt cx="1645920" cy="9144"/>
              </a:xfrm>
              <a:noFill/>
            </p:grpSpPr>
            <p:sp>
              <p:nvSpPr>
                <p:cNvPr id="128" name="Rectangle 127">
                  <a:extLst>
                    <a:ext uri="{FF2B5EF4-FFF2-40B4-BE49-F238E27FC236}">
                      <a16:creationId xmlns:a16="http://schemas.microsoft.com/office/drawing/2014/main" id="{CCF77758-DE6C-FF1F-CB30-B1486163E53B}"/>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9" name="Rectangle 128">
                  <a:extLst>
                    <a:ext uri="{FF2B5EF4-FFF2-40B4-BE49-F238E27FC236}">
                      <a16:creationId xmlns:a16="http://schemas.microsoft.com/office/drawing/2014/main" id="{8E899E3D-8A96-A591-8AE5-A22BF8ADEE0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0" name="Rectangle 129">
                  <a:extLst>
                    <a:ext uri="{FF2B5EF4-FFF2-40B4-BE49-F238E27FC236}">
                      <a16:creationId xmlns:a16="http://schemas.microsoft.com/office/drawing/2014/main" id="{20DBDE44-E03E-90CB-0C98-CF184CEDE9CF}"/>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1" name="Rectangle 130">
                  <a:extLst>
                    <a:ext uri="{FF2B5EF4-FFF2-40B4-BE49-F238E27FC236}">
                      <a16:creationId xmlns:a16="http://schemas.microsoft.com/office/drawing/2014/main" id="{96DB482B-2BA8-CCAC-562C-9B4CC1E2C00A}"/>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2" name="Rectangle 131">
                  <a:extLst>
                    <a:ext uri="{FF2B5EF4-FFF2-40B4-BE49-F238E27FC236}">
                      <a16:creationId xmlns:a16="http://schemas.microsoft.com/office/drawing/2014/main" id="{EAE99040-DD8A-CF7D-0F66-05DEA651D1BD}"/>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3" name="Rectangle 132">
                  <a:extLst>
                    <a:ext uri="{FF2B5EF4-FFF2-40B4-BE49-F238E27FC236}">
                      <a16:creationId xmlns:a16="http://schemas.microsoft.com/office/drawing/2014/main" id="{C5B9EEE6-A9AE-5E89-01BF-95475F60D4B9}"/>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5" name="Rectangle 134">
                  <a:extLst>
                    <a:ext uri="{FF2B5EF4-FFF2-40B4-BE49-F238E27FC236}">
                      <a16:creationId xmlns:a16="http://schemas.microsoft.com/office/drawing/2014/main" id="{52532030-9C86-5656-9096-1D268AB27B26}"/>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6" name="Rectangle 135">
                  <a:extLst>
                    <a:ext uri="{FF2B5EF4-FFF2-40B4-BE49-F238E27FC236}">
                      <a16:creationId xmlns:a16="http://schemas.microsoft.com/office/drawing/2014/main" id="{4DF96E21-4E27-5414-9DEA-7594946834DD}"/>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8" name="Rectangle 137">
                  <a:extLst>
                    <a:ext uri="{FF2B5EF4-FFF2-40B4-BE49-F238E27FC236}">
                      <a16:creationId xmlns:a16="http://schemas.microsoft.com/office/drawing/2014/main" id="{1F488D7C-F673-1A2B-A0DB-E8D0269A49A0}"/>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118" name="Group 117">
                <a:extLst>
                  <a:ext uri="{FF2B5EF4-FFF2-40B4-BE49-F238E27FC236}">
                    <a16:creationId xmlns:a16="http://schemas.microsoft.com/office/drawing/2014/main" id="{CE86A6E3-E22B-7391-CBDC-3BA0D2CF010E}"/>
                  </a:ext>
                </a:extLst>
              </p:cNvPr>
              <p:cNvGrpSpPr/>
              <p:nvPr/>
            </p:nvGrpSpPr>
            <p:grpSpPr>
              <a:xfrm>
                <a:off x="1828800" y="7397496"/>
                <a:ext cx="1645920" cy="18288"/>
                <a:chOff x="1828800" y="6858000"/>
                <a:chExt cx="1645920" cy="9144"/>
              </a:xfrm>
              <a:noFill/>
            </p:grpSpPr>
            <p:sp>
              <p:nvSpPr>
                <p:cNvPr id="119" name="Rectangle 118">
                  <a:extLst>
                    <a:ext uri="{FF2B5EF4-FFF2-40B4-BE49-F238E27FC236}">
                      <a16:creationId xmlns:a16="http://schemas.microsoft.com/office/drawing/2014/main" id="{171C77DC-D53E-E2AD-BDB4-BE60497E9904}"/>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0" name="Rectangle 119">
                  <a:extLst>
                    <a:ext uri="{FF2B5EF4-FFF2-40B4-BE49-F238E27FC236}">
                      <a16:creationId xmlns:a16="http://schemas.microsoft.com/office/drawing/2014/main" id="{04859E2E-5FA2-68EE-C955-4E6EE83D294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1" name="Rectangle 120">
                  <a:extLst>
                    <a:ext uri="{FF2B5EF4-FFF2-40B4-BE49-F238E27FC236}">
                      <a16:creationId xmlns:a16="http://schemas.microsoft.com/office/drawing/2014/main" id="{AFE04B04-435A-8F78-5B81-E8E7C061A8E0}"/>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2" name="Rectangle 121">
                  <a:extLst>
                    <a:ext uri="{FF2B5EF4-FFF2-40B4-BE49-F238E27FC236}">
                      <a16:creationId xmlns:a16="http://schemas.microsoft.com/office/drawing/2014/main" id="{50313A2A-525B-C976-6D1C-CBE943A34494}"/>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3" name="Rectangle 122">
                  <a:extLst>
                    <a:ext uri="{FF2B5EF4-FFF2-40B4-BE49-F238E27FC236}">
                      <a16:creationId xmlns:a16="http://schemas.microsoft.com/office/drawing/2014/main" id="{3B88D992-8891-7462-8BE1-8A3E0FBE358D}"/>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4" name="Rectangle 123">
                  <a:extLst>
                    <a:ext uri="{FF2B5EF4-FFF2-40B4-BE49-F238E27FC236}">
                      <a16:creationId xmlns:a16="http://schemas.microsoft.com/office/drawing/2014/main" id="{7172EB18-7005-88C4-44FB-AD882D2F51B5}"/>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5" name="Rectangle 124">
                  <a:extLst>
                    <a:ext uri="{FF2B5EF4-FFF2-40B4-BE49-F238E27FC236}">
                      <a16:creationId xmlns:a16="http://schemas.microsoft.com/office/drawing/2014/main" id="{93D45AEB-5AAA-CA29-5813-CC2FDB925A79}"/>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6" name="Rectangle 125">
                  <a:extLst>
                    <a:ext uri="{FF2B5EF4-FFF2-40B4-BE49-F238E27FC236}">
                      <a16:creationId xmlns:a16="http://schemas.microsoft.com/office/drawing/2014/main" id="{D8EB4170-E85D-8400-21AF-334D90AB9E8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7" name="Rectangle 126">
                  <a:extLst>
                    <a:ext uri="{FF2B5EF4-FFF2-40B4-BE49-F238E27FC236}">
                      <a16:creationId xmlns:a16="http://schemas.microsoft.com/office/drawing/2014/main" id="{D1C3BD13-4442-9720-3DE0-143BB17D21B9}"/>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40" name="Group 139">
              <a:extLst>
                <a:ext uri="{FF2B5EF4-FFF2-40B4-BE49-F238E27FC236}">
                  <a16:creationId xmlns:a16="http://schemas.microsoft.com/office/drawing/2014/main" id="{DF7CD3F8-1733-7E82-5FA6-2B07850FB458}"/>
                </a:ext>
              </a:extLst>
            </p:cNvPr>
            <p:cNvGrpSpPr/>
            <p:nvPr/>
          </p:nvGrpSpPr>
          <p:grpSpPr>
            <a:xfrm>
              <a:off x="6214940" y="5133598"/>
              <a:ext cx="1645920" cy="566928"/>
              <a:chOff x="1828800" y="6848856"/>
              <a:chExt cx="1645920" cy="566928"/>
            </a:xfrm>
          </p:grpSpPr>
          <p:sp>
            <p:nvSpPr>
              <p:cNvPr id="142" name="TextBox 141">
                <a:extLst>
                  <a:ext uri="{FF2B5EF4-FFF2-40B4-BE49-F238E27FC236}">
                    <a16:creationId xmlns:a16="http://schemas.microsoft.com/office/drawing/2014/main" id="{A2C48546-1C51-FF0A-9EE3-5D9C3FED2C36}"/>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Outage Probability</a:t>
                </a:r>
              </a:p>
              <a:p>
                <a:pPr algn="ctr"/>
                <a:r>
                  <a:rPr lang="en-US" sz="1200"/>
                  <a:t>Contact from Object</a:t>
                </a:r>
              </a:p>
            </p:txBody>
          </p:sp>
          <p:grpSp>
            <p:nvGrpSpPr>
              <p:cNvPr id="143" name="Group 142">
                <a:extLst>
                  <a:ext uri="{FF2B5EF4-FFF2-40B4-BE49-F238E27FC236}">
                    <a16:creationId xmlns:a16="http://schemas.microsoft.com/office/drawing/2014/main" id="{1B7BAADC-FCE8-8F2C-FD39-21ED407A4420}"/>
                  </a:ext>
                </a:extLst>
              </p:cNvPr>
              <p:cNvGrpSpPr/>
              <p:nvPr/>
            </p:nvGrpSpPr>
            <p:grpSpPr>
              <a:xfrm>
                <a:off x="1828800" y="6848856"/>
                <a:ext cx="1645920" cy="18288"/>
                <a:chOff x="1828800" y="6858000"/>
                <a:chExt cx="1645920" cy="9144"/>
              </a:xfrm>
              <a:noFill/>
            </p:grpSpPr>
            <p:sp>
              <p:nvSpPr>
                <p:cNvPr id="155" name="Rectangle 154">
                  <a:extLst>
                    <a:ext uri="{FF2B5EF4-FFF2-40B4-BE49-F238E27FC236}">
                      <a16:creationId xmlns:a16="http://schemas.microsoft.com/office/drawing/2014/main" id="{10507A78-A689-520E-9CC8-9B54A0411DC5}"/>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6" name="Rectangle 155">
                  <a:extLst>
                    <a:ext uri="{FF2B5EF4-FFF2-40B4-BE49-F238E27FC236}">
                      <a16:creationId xmlns:a16="http://schemas.microsoft.com/office/drawing/2014/main" id="{A7110567-3BA3-C764-EA75-58EDC8F03E5C}"/>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7" name="Rectangle 156">
                  <a:extLst>
                    <a:ext uri="{FF2B5EF4-FFF2-40B4-BE49-F238E27FC236}">
                      <a16:creationId xmlns:a16="http://schemas.microsoft.com/office/drawing/2014/main" id="{FEF4059E-2AE2-F64D-D7FA-186CF6BBB405}"/>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8" name="Rectangle 157">
                  <a:extLst>
                    <a:ext uri="{FF2B5EF4-FFF2-40B4-BE49-F238E27FC236}">
                      <a16:creationId xmlns:a16="http://schemas.microsoft.com/office/drawing/2014/main" id="{A22B202D-8994-013F-3826-C498D3F6BAC2}"/>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9" name="Rectangle 158">
                  <a:extLst>
                    <a:ext uri="{FF2B5EF4-FFF2-40B4-BE49-F238E27FC236}">
                      <a16:creationId xmlns:a16="http://schemas.microsoft.com/office/drawing/2014/main" id="{8418853C-3F5D-95C4-F38A-B19597C8BFAF}"/>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0" name="Rectangle 159">
                  <a:extLst>
                    <a:ext uri="{FF2B5EF4-FFF2-40B4-BE49-F238E27FC236}">
                      <a16:creationId xmlns:a16="http://schemas.microsoft.com/office/drawing/2014/main" id="{72286819-EE25-5EEA-D447-C28D819C54C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1" name="Rectangle 160">
                  <a:extLst>
                    <a:ext uri="{FF2B5EF4-FFF2-40B4-BE49-F238E27FC236}">
                      <a16:creationId xmlns:a16="http://schemas.microsoft.com/office/drawing/2014/main" id="{B721B660-61A3-4002-2100-F73432559B08}"/>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2" name="Rectangle 161">
                  <a:extLst>
                    <a:ext uri="{FF2B5EF4-FFF2-40B4-BE49-F238E27FC236}">
                      <a16:creationId xmlns:a16="http://schemas.microsoft.com/office/drawing/2014/main" id="{79817B04-9D8C-D6C4-69A1-40E4A6D844DF}"/>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3" name="Rectangle 162">
                  <a:extLst>
                    <a:ext uri="{FF2B5EF4-FFF2-40B4-BE49-F238E27FC236}">
                      <a16:creationId xmlns:a16="http://schemas.microsoft.com/office/drawing/2014/main" id="{4B6313B6-6D35-023F-8E81-AA40CBF0685A}"/>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144" name="Group 143">
                <a:extLst>
                  <a:ext uri="{FF2B5EF4-FFF2-40B4-BE49-F238E27FC236}">
                    <a16:creationId xmlns:a16="http://schemas.microsoft.com/office/drawing/2014/main" id="{08ACEAC5-77E5-7B36-8DB9-9742CDF241D6}"/>
                  </a:ext>
                </a:extLst>
              </p:cNvPr>
              <p:cNvGrpSpPr/>
              <p:nvPr/>
            </p:nvGrpSpPr>
            <p:grpSpPr>
              <a:xfrm>
                <a:off x="1828800" y="7397496"/>
                <a:ext cx="1645920" cy="18288"/>
                <a:chOff x="1828800" y="6858000"/>
                <a:chExt cx="1645920" cy="9144"/>
              </a:xfrm>
              <a:noFill/>
            </p:grpSpPr>
            <p:sp>
              <p:nvSpPr>
                <p:cNvPr id="145" name="Rectangle 144">
                  <a:extLst>
                    <a:ext uri="{FF2B5EF4-FFF2-40B4-BE49-F238E27FC236}">
                      <a16:creationId xmlns:a16="http://schemas.microsoft.com/office/drawing/2014/main" id="{4A4432F7-ED47-7B63-95CF-37B0AA97234D}"/>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6" name="Rectangle 145">
                  <a:extLst>
                    <a:ext uri="{FF2B5EF4-FFF2-40B4-BE49-F238E27FC236}">
                      <a16:creationId xmlns:a16="http://schemas.microsoft.com/office/drawing/2014/main" id="{1F00770C-A7BD-1A25-A623-86AF9EAB38C7}"/>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7" name="Rectangle 146">
                  <a:extLst>
                    <a:ext uri="{FF2B5EF4-FFF2-40B4-BE49-F238E27FC236}">
                      <a16:creationId xmlns:a16="http://schemas.microsoft.com/office/drawing/2014/main" id="{F5BFA27C-D1B0-086F-1BC6-383EE11E3D94}"/>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8" name="Rectangle 147">
                  <a:extLst>
                    <a:ext uri="{FF2B5EF4-FFF2-40B4-BE49-F238E27FC236}">
                      <a16:creationId xmlns:a16="http://schemas.microsoft.com/office/drawing/2014/main" id="{41DF3292-5D87-366D-6C19-EE9883963DB2}"/>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9" name="Rectangle 148">
                  <a:extLst>
                    <a:ext uri="{FF2B5EF4-FFF2-40B4-BE49-F238E27FC236}">
                      <a16:creationId xmlns:a16="http://schemas.microsoft.com/office/drawing/2014/main" id="{80A30EFB-7912-2B0E-D4C3-42AB45F0293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0" name="Rectangle 149">
                  <a:extLst>
                    <a:ext uri="{FF2B5EF4-FFF2-40B4-BE49-F238E27FC236}">
                      <a16:creationId xmlns:a16="http://schemas.microsoft.com/office/drawing/2014/main" id="{AA8663CA-0FD6-630E-BE73-15A9B9109FE1}"/>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1" name="Rectangle 150">
                  <a:extLst>
                    <a:ext uri="{FF2B5EF4-FFF2-40B4-BE49-F238E27FC236}">
                      <a16:creationId xmlns:a16="http://schemas.microsoft.com/office/drawing/2014/main" id="{B6AD7A70-0439-B05A-E44D-E1854E9C2FB1}"/>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3" name="Rectangle 152">
                  <a:extLst>
                    <a:ext uri="{FF2B5EF4-FFF2-40B4-BE49-F238E27FC236}">
                      <a16:creationId xmlns:a16="http://schemas.microsoft.com/office/drawing/2014/main" id="{9A349C69-74F6-27F5-2208-55043DA0008B}"/>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4" name="Rectangle 153">
                  <a:extLst>
                    <a:ext uri="{FF2B5EF4-FFF2-40B4-BE49-F238E27FC236}">
                      <a16:creationId xmlns:a16="http://schemas.microsoft.com/office/drawing/2014/main" id="{FC503186-E1DC-4E18-50BF-D0C89C0DE8E7}"/>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197" name="Group 196">
              <a:extLst>
                <a:ext uri="{FF2B5EF4-FFF2-40B4-BE49-F238E27FC236}">
                  <a16:creationId xmlns:a16="http://schemas.microsoft.com/office/drawing/2014/main" id="{562B6697-407F-A245-E232-ED083645698C}"/>
                </a:ext>
              </a:extLst>
            </p:cNvPr>
            <p:cNvGrpSpPr/>
            <p:nvPr/>
          </p:nvGrpSpPr>
          <p:grpSpPr>
            <a:xfrm>
              <a:off x="4496436" y="6216860"/>
              <a:ext cx="1645920" cy="566928"/>
              <a:chOff x="1828800" y="6848856"/>
              <a:chExt cx="1645920" cy="566928"/>
            </a:xfrm>
          </p:grpSpPr>
          <p:sp>
            <p:nvSpPr>
              <p:cNvPr id="198" name="TextBox 197">
                <a:extLst>
                  <a:ext uri="{FF2B5EF4-FFF2-40B4-BE49-F238E27FC236}">
                    <a16:creationId xmlns:a16="http://schemas.microsoft.com/office/drawing/2014/main" id="{B23368CE-46E1-ED5F-DEAC-1109F58FFF22}"/>
                  </a:ext>
                </a:extLst>
              </p:cNvPr>
              <p:cNvSpPr txBox="1"/>
              <p:nvPr/>
            </p:nvSpPr>
            <p:spPr>
              <a:xfrm>
                <a:off x="1828800" y="6857999"/>
                <a:ext cx="1645920" cy="548640"/>
              </a:xfrm>
              <a:prstGeom prst="rect">
                <a:avLst/>
              </a:prstGeom>
              <a:solidFill>
                <a:schemeClr val="bg1"/>
              </a:solidFill>
              <a:ln w="19050">
                <a:solidFill>
                  <a:srgbClr val="00B0F0"/>
                </a:solidFill>
                <a:prstDash val="solid"/>
              </a:ln>
            </p:spPr>
            <p:txBody>
              <a:bodyPr wrap="square" rtlCol="0" anchor="ctr">
                <a:noAutofit/>
              </a:bodyPr>
              <a:lstStyle/>
              <a:p>
                <a:pPr algn="ctr"/>
                <a:r>
                  <a:rPr lang="en-US" sz="1400"/>
                  <a:t>Outage Probability</a:t>
                </a:r>
              </a:p>
              <a:p>
                <a:pPr algn="ctr"/>
                <a:r>
                  <a:rPr lang="en-US" sz="1200"/>
                  <a:t>Causal Results</a:t>
                </a:r>
              </a:p>
            </p:txBody>
          </p:sp>
          <p:grpSp>
            <p:nvGrpSpPr>
              <p:cNvPr id="199" name="Group 198">
                <a:extLst>
                  <a:ext uri="{FF2B5EF4-FFF2-40B4-BE49-F238E27FC236}">
                    <a16:creationId xmlns:a16="http://schemas.microsoft.com/office/drawing/2014/main" id="{15346382-1676-440E-D19A-1B3145C97D38}"/>
                  </a:ext>
                </a:extLst>
              </p:cNvPr>
              <p:cNvGrpSpPr/>
              <p:nvPr/>
            </p:nvGrpSpPr>
            <p:grpSpPr>
              <a:xfrm>
                <a:off x="1828800" y="6848856"/>
                <a:ext cx="1645920" cy="18288"/>
                <a:chOff x="1828800" y="6858000"/>
                <a:chExt cx="1645920" cy="9144"/>
              </a:xfrm>
              <a:noFill/>
            </p:grpSpPr>
            <p:sp>
              <p:nvSpPr>
                <p:cNvPr id="210" name="Rectangle 209">
                  <a:extLst>
                    <a:ext uri="{FF2B5EF4-FFF2-40B4-BE49-F238E27FC236}">
                      <a16:creationId xmlns:a16="http://schemas.microsoft.com/office/drawing/2014/main" id="{5CD55E51-2897-2A0A-F465-D7F90914FDBE}"/>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1" name="Rectangle 210">
                  <a:extLst>
                    <a:ext uri="{FF2B5EF4-FFF2-40B4-BE49-F238E27FC236}">
                      <a16:creationId xmlns:a16="http://schemas.microsoft.com/office/drawing/2014/main" id="{D49DCBDD-6461-DA62-B7AE-AF2E7B4FD753}"/>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2" name="Rectangle 211">
                  <a:extLst>
                    <a:ext uri="{FF2B5EF4-FFF2-40B4-BE49-F238E27FC236}">
                      <a16:creationId xmlns:a16="http://schemas.microsoft.com/office/drawing/2014/main" id="{BE781581-3A31-D57C-3B57-28B57F15108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3" name="Rectangle 212">
                  <a:extLst>
                    <a:ext uri="{FF2B5EF4-FFF2-40B4-BE49-F238E27FC236}">
                      <a16:creationId xmlns:a16="http://schemas.microsoft.com/office/drawing/2014/main" id="{BBC4F1DF-C8FE-5E3D-B1F4-D0E077357A82}"/>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4" name="Rectangle 213">
                  <a:extLst>
                    <a:ext uri="{FF2B5EF4-FFF2-40B4-BE49-F238E27FC236}">
                      <a16:creationId xmlns:a16="http://schemas.microsoft.com/office/drawing/2014/main" id="{C7728247-AA1F-9B9F-5F5D-FA554356CDA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5" name="Rectangle 214">
                  <a:extLst>
                    <a:ext uri="{FF2B5EF4-FFF2-40B4-BE49-F238E27FC236}">
                      <a16:creationId xmlns:a16="http://schemas.microsoft.com/office/drawing/2014/main" id="{4803A387-1223-2840-6379-4DFF9197ED26}"/>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6" name="Rectangle 215">
                  <a:extLst>
                    <a:ext uri="{FF2B5EF4-FFF2-40B4-BE49-F238E27FC236}">
                      <a16:creationId xmlns:a16="http://schemas.microsoft.com/office/drawing/2014/main" id="{DD032022-669B-D1DC-C44A-5F4560626A7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7" name="Rectangle 216">
                  <a:extLst>
                    <a:ext uri="{FF2B5EF4-FFF2-40B4-BE49-F238E27FC236}">
                      <a16:creationId xmlns:a16="http://schemas.microsoft.com/office/drawing/2014/main" id="{9B911302-F72F-3DE4-CE1F-9A08B9A99DFE}"/>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8" name="Rectangle 217">
                  <a:extLst>
                    <a:ext uri="{FF2B5EF4-FFF2-40B4-BE49-F238E27FC236}">
                      <a16:creationId xmlns:a16="http://schemas.microsoft.com/office/drawing/2014/main" id="{5CEB2023-431B-F942-E8F5-A66F233D7F6D}"/>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00" name="Group 199">
                <a:extLst>
                  <a:ext uri="{FF2B5EF4-FFF2-40B4-BE49-F238E27FC236}">
                    <a16:creationId xmlns:a16="http://schemas.microsoft.com/office/drawing/2014/main" id="{5153FEF5-3431-4A90-627B-DAFBF212058F}"/>
                  </a:ext>
                </a:extLst>
              </p:cNvPr>
              <p:cNvGrpSpPr/>
              <p:nvPr/>
            </p:nvGrpSpPr>
            <p:grpSpPr>
              <a:xfrm>
                <a:off x="1828800" y="7397496"/>
                <a:ext cx="1645920" cy="18288"/>
                <a:chOff x="1828800" y="6858000"/>
                <a:chExt cx="1645920" cy="9144"/>
              </a:xfrm>
              <a:noFill/>
            </p:grpSpPr>
            <p:sp>
              <p:nvSpPr>
                <p:cNvPr id="201" name="Rectangle 200">
                  <a:extLst>
                    <a:ext uri="{FF2B5EF4-FFF2-40B4-BE49-F238E27FC236}">
                      <a16:creationId xmlns:a16="http://schemas.microsoft.com/office/drawing/2014/main" id="{CD8B462E-3EFC-3B9C-EC48-681433ABD751}"/>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2" name="Rectangle 201">
                  <a:extLst>
                    <a:ext uri="{FF2B5EF4-FFF2-40B4-BE49-F238E27FC236}">
                      <a16:creationId xmlns:a16="http://schemas.microsoft.com/office/drawing/2014/main" id="{1E24B061-2C9C-40E4-0E38-38C16ECCAC7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3" name="Rectangle 202">
                  <a:extLst>
                    <a:ext uri="{FF2B5EF4-FFF2-40B4-BE49-F238E27FC236}">
                      <a16:creationId xmlns:a16="http://schemas.microsoft.com/office/drawing/2014/main" id="{D088798D-0EE6-C551-5D53-99B663191C45}"/>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4" name="Rectangle 203">
                  <a:extLst>
                    <a:ext uri="{FF2B5EF4-FFF2-40B4-BE49-F238E27FC236}">
                      <a16:creationId xmlns:a16="http://schemas.microsoft.com/office/drawing/2014/main" id="{E2DB08BC-C989-414F-3336-CAC6C17B5C39}"/>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5" name="Rectangle 204">
                  <a:extLst>
                    <a:ext uri="{FF2B5EF4-FFF2-40B4-BE49-F238E27FC236}">
                      <a16:creationId xmlns:a16="http://schemas.microsoft.com/office/drawing/2014/main" id="{9329CBC4-BD41-7DF5-EB61-5BE3B69D451C}"/>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6" name="Rectangle 205">
                  <a:extLst>
                    <a:ext uri="{FF2B5EF4-FFF2-40B4-BE49-F238E27FC236}">
                      <a16:creationId xmlns:a16="http://schemas.microsoft.com/office/drawing/2014/main" id="{69533814-3A4F-D24E-FE74-701FEBD15415}"/>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7" name="Rectangle 206">
                  <a:extLst>
                    <a:ext uri="{FF2B5EF4-FFF2-40B4-BE49-F238E27FC236}">
                      <a16:creationId xmlns:a16="http://schemas.microsoft.com/office/drawing/2014/main" id="{068CF32D-96CE-0302-B39C-FE104365178D}"/>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8" name="Rectangle 207">
                  <a:extLst>
                    <a:ext uri="{FF2B5EF4-FFF2-40B4-BE49-F238E27FC236}">
                      <a16:creationId xmlns:a16="http://schemas.microsoft.com/office/drawing/2014/main" id="{ABAF754F-C4D8-1173-A7BA-CD3FB4C46726}"/>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9" name="Rectangle 208">
                  <a:extLst>
                    <a:ext uri="{FF2B5EF4-FFF2-40B4-BE49-F238E27FC236}">
                      <a16:creationId xmlns:a16="http://schemas.microsoft.com/office/drawing/2014/main" id="{B0EA36F4-8BAF-187C-CF32-79C4408C43DC}"/>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224" name="Group 223">
              <a:extLst>
                <a:ext uri="{FF2B5EF4-FFF2-40B4-BE49-F238E27FC236}">
                  <a16:creationId xmlns:a16="http://schemas.microsoft.com/office/drawing/2014/main" id="{5647BA17-11F2-A6EC-81B8-FD7E65280900}"/>
                </a:ext>
              </a:extLst>
            </p:cNvPr>
            <p:cNvGrpSpPr/>
            <p:nvPr/>
          </p:nvGrpSpPr>
          <p:grpSpPr>
            <a:xfrm>
              <a:off x="8380408" y="5133598"/>
              <a:ext cx="1645920" cy="566928"/>
              <a:chOff x="1828800" y="6848856"/>
              <a:chExt cx="1645920" cy="566928"/>
            </a:xfrm>
          </p:grpSpPr>
          <p:sp>
            <p:nvSpPr>
              <p:cNvPr id="225" name="TextBox 224">
                <a:extLst>
                  <a:ext uri="{FF2B5EF4-FFF2-40B4-BE49-F238E27FC236}">
                    <a16:creationId xmlns:a16="http://schemas.microsoft.com/office/drawing/2014/main" id="{6833FC81-A7FC-3D19-EC01-C59934D58020}"/>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Ignition given Outage</a:t>
                </a:r>
              </a:p>
            </p:txBody>
          </p:sp>
          <p:grpSp>
            <p:nvGrpSpPr>
              <p:cNvPr id="226" name="Group 225">
                <a:extLst>
                  <a:ext uri="{FF2B5EF4-FFF2-40B4-BE49-F238E27FC236}">
                    <a16:creationId xmlns:a16="http://schemas.microsoft.com/office/drawing/2014/main" id="{266883FF-280B-4038-E03E-F59CF01646B2}"/>
                  </a:ext>
                </a:extLst>
              </p:cNvPr>
              <p:cNvGrpSpPr/>
              <p:nvPr/>
            </p:nvGrpSpPr>
            <p:grpSpPr>
              <a:xfrm>
                <a:off x="1828800" y="6848856"/>
                <a:ext cx="1645920" cy="18288"/>
                <a:chOff x="1828800" y="6858000"/>
                <a:chExt cx="1645920" cy="9144"/>
              </a:xfrm>
              <a:noFill/>
            </p:grpSpPr>
            <p:sp>
              <p:nvSpPr>
                <p:cNvPr id="237" name="Rectangle 236">
                  <a:extLst>
                    <a:ext uri="{FF2B5EF4-FFF2-40B4-BE49-F238E27FC236}">
                      <a16:creationId xmlns:a16="http://schemas.microsoft.com/office/drawing/2014/main" id="{3386F76C-C8F8-D0BF-E66F-E379B4C1AA7E}"/>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8" name="Rectangle 237">
                  <a:extLst>
                    <a:ext uri="{FF2B5EF4-FFF2-40B4-BE49-F238E27FC236}">
                      <a16:creationId xmlns:a16="http://schemas.microsoft.com/office/drawing/2014/main" id="{E737D39F-09CA-38A9-7B35-789FE4950195}"/>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9" name="Rectangle 238">
                  <a:extLst>
                    <a:ext uri="{FF2B5EF4-FFF2-40B4-BE49-F238E27FC236}">
                      <a16:creationId xmlns:a16="http://schemas.microsoft.com/office/drawing/2014/main" id="{3F459332-46EE-516B-D295-7AFF461E62BA}"/>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0" name="Rectangle 239">
                  <a:extLst>
                    <a:ext uri="{FF2B5EF4-FFF2-40B4-BE49-F238E27FC236}">
                      <a16:creationId xmlns:a16="http://schemas.microsoft.com/office/drawing/2014/main" id="{FD8845ED-D3A4-D316-046B-5419FB34CEF7}"/>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1" name="Rectangle 240">
                  <a:extLst>
                    <a:ext uri="{FF2B5EF4-FFF2-40B4-BE49-F238E27FC236}">
                      <a16:creationId xmlns:a16="http://schemas.microsoft.com/office/drawing/2014/main" id="{C61C74AA-FC29-D9E7-271D-3AE3CB4D7D7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2" name="Rectangle 241">
                  <a:extLst>
                    <a:ext uri="{FF2B5EF4-FFF2-40B4-BE49-F238E27FC236}">
                      <a16:creationId xmlns:a16="http://schemas.microsoft.com/office/drawing/2014/main" id="{CA01AC8E-6533-66F4-B31C-8F69F0F0A346}"/>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3" name="Rectangle 242">
                  <a:extLst>
                    <a:ext uri="{FF2B5EF4-FFF2-40B4-BE49-F238E27FC236}">
                      <a16:creationId xmlns:a16="http://schemas.microsoft.com/office/drawing/2014/main" id="{BCBEBF3A-688F-C3DC-1653-A30774F2664F}"/>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4" name="Rectangle 243">
                  <a:extLst>
                    <a:ext uri="{FF2B5EF4-FFF2-40B4-BE49-F238E27FC236}">
                      <a16:creationId xmlns:a16="http://schemas.microsoft.com/office/drawing/2014/main" id="{890D2214-CDF1-2E77-952F-2C66365BE550}"/>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5" name="Rectangle 244">
                  <a:extLst>
                    <a:ext uri="{FF2B5EF4-FFF2-40B4-BE49-F238E27FC236}">
                      <a16:creationId xmlns:a16="http://schemas.microsoft.com/office/drawing/2014/main" id="{4F586162-8235-3E90-098C-9BBA2EA3F86A}"/>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27" name="Group 226">
                <a:extLst>
                  <a:ext uri="{FF2B5EF4-FFF2-40B4-BE49-F238E27FC236}">
                    <a16:creationId xmlns:a16="http://schemas.microsoft.com/office/drawing/2014/main" id="{FF672260-6C1A-01AB-EEA0-868C2D2E055E}"/>
                  </a:ext>
                </a:extLst>
              </p:cNvPr>
              <p:cNvGrpSpPr/>
              <p:nvPr/>
            </p:nvGrpSpPr>
            <p:grpSpPr>
              <a:xfrm>
                <a:off x="1828800" y="7397496"/>
                <a:ext cx="1645920" cy="18288"/>
                <a:chOff x="1828800" y="6858000"/>
                <a:chExt cx="1645920" cy="9144"/>
              </a:xfrm>
              <a:noFill/>
            </p:grpSpPr>
            <p:sp>
              <p:nvSpPr>
                <p:cNvPr id="228" name="Rectangle 227">
                  <a:extLst>
                    <a:ext uri="{FF2B5EF4-FFF2-40B4-BE49-F238E27FC236}">
                      <a16:creationId xmlns:a16="http://schemas.microsoft.com/office/drawing/2014/main" id="{BA29B925-A5B9-D4D9-9A3B-844DD978CD09}"/>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9" name="Rectangle 228">
                  <a:extLst>
                    <a:ext uri="{FF2B5EF4-FFF2-40B4-BE49-F238E27FC236}">
                      <a16:creationId xmlns:a16="http://schemas.microsoft.com/office/drawing/2014/main" id="{FC99464B-0BDB-6DDC-261F-987BF2DA520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0" name="Rectangle 229">
                  <a:extLst>
                    <a:ext uri="{FF2B5EF4-FFF2-40B4-BE49-F238E27FC236}">
                      <a16:creationId xmlns:a16="http://schemas.microsoft.com/office/drawing/2014/main" id="{E0510785-C208-E86D-072A-709F307169F2}"/>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1" name="Rectangle 230">
                  <a:extLst>
                    <a:ext uri="{FF2B5EF4-FFF2-40B4-BE49-F238E27FC236}">
                      <a16:creationId xmlns:a16="http://schemas.microsoft.com/office/drawing/2014/main" id="{13AD6E73-0399-D3A7-95EE-7236C5A545F6}"/>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2" name="Rectangle 231">
                  <a:extLst>
                    <a:ext uri="{FF2B5EF4-FFF2-40B4-BE49-F238E27FC236}">
                      <a16:creationId xmlns:a16="http://schemas.microsoft.com/office/drawing/2014/main" id="{F4878B33-C868-37C0-1D66-328ED490AFC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3" name="Rectangle 232">
                  <a:extLst>
                    <a:ext uri="{FF2B5EF4-FFF2-40B4-BE49-F238E27FC236}">
                      <a16:creationId xmlns:a16="http://schemas.microsoft.com/office/drawing/2014/main" id="{5D01B482-B142-F496-B1C9-F427B900AF0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4" name="Rectangle 233">
                  <a:extLst>
                    <a:ext uri="{FF2B5EF4-FFF2-40B4-BE49-F238E27FC236}">
                      <a16:creationId xmlns:a16="http://schemas.microsoft.com/office/drawing/2014/main" id="{489D4BD6-D87C-C17D-AECF-0B764B22E0F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5" name="Rectangle 234">
                  <a:extLst>
                    <a:ext uri="{FF2B5EF4-FFF2-40B4-BE49-F238E27FC236}">
                      <a16:creationId xmlns:a16="http://schemas.microsoft.com/office/drawing/2014/main" id="{AA095D24-F72C-EBAE-F063-BF80EB37079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6" name="Rectangle 235">
                  <a:extLst>
                    <a:ext uri="{FF2B5EF4-FFF2-40B4-BE49-F238E27FC236}">
                      <a16:creationId xmlns:a16="http://schemas.microsoft.com/office/drawing/2014/main" id="{E26C35B6-6D8D-F129-47D9-03728E0FD47C}"/>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spTree>
    <p:extLst>
      <p:ext uri="{BB962C8B-B14F-4D97-AF65-F5344CB8AC3E}">
        <p14:creationId xmlns:p14="http://schemas.microsoft.com/office/powerpoint/2010/main" val="41440593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1890C-22F8-4FBE-5134-A83933FA3E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60FB6A-3231-7EE5-5433-076900670BE0}"/>
              </a:ext>
            </a:extLst>
          </p:cNvPr>
          <p:cNvSpPr>
            <a:spLocks noGrp="1"/>
          </p:cNvSpPr>
          <p:nvPr>
            <p:ph type="title"/>
          </p:nvPr>
        </p:nvSpPr>
        <p:spPr>
          <a:xfrm>
            <a:off x="305410" y="384253"/>
            <a:ext cx="13174370" cy="820495"/>
          </a:xfrm>
        </p:spPr>
        <p:txBody>
          <a:bodyPr/>
          <a:lstStyle/>
          <a:p>
            <a:r>
              <a:rPr lang="en-US">
                <a:solidFill>
                  <a:schemeClr val="tx1"/>
                </a:solidFill>
              </a:rPr>
              <a:t>2026-2028 WMP Figure 5-2-2, Page 61</a:t>
            </a:r>
          </a:p>
        </p:txBody>
      </p:sp>
      <p:grpSp>
        <p:nvGrpSpPr>
          <p:cNvPr id="5" name="Group 4" descr="Flowchart showing how different inputs like asset data, meteorology, vegetation, event data, and maintenance tags contribute to models calculating failure probability hazards and threats, leading to intermediate results and ultimately determining the ignition probability output.">
            <a:extLst>
              <a:ext uri="{FF2B5EF4-FFF2-40B4-BE49-F238E27FC236}">
                <a16:creationId xmlns:a16="http://schemas.microsoft.com/office/drawing/2014/main" id="{EE6B1D84-A3EF-FDAC-ECA9-50EE518185B1}"/>
              </a:ext>
            </a:extLst>
          </p:cNvPr>
          <p:cNvGrpSpPr/>
          <p:nvPr/>
        </p:nvGrpSpPr>
        <p:grpSpPr>
          <a:xfrm>
            <a:off x="2405170" y="2603017"/>
            <a:ext cx="7224240" cy="4302503"/>
            <a:chOff x="2405170" y="2603017"/>
            <a:chExt cx="7224240" cy="4302503"/>
          </a:xfrm>
        </p:grpSpPr>
        <p:sp>
          <p:nvSpPr>
            <p:cNvPr id="26" name="TextBox 25">
              <a:extLst>
                <a:ext uri="{FF2B5EF4-FFF2-40B4-BE49-F238E27FC236}">
                  <a16:creationId xmlns:a16="http://schemas.microsoft.com/office/drawing/2014/main" id="{EBA60B0D-24C7-1DEE-D045-95E47BA2D182}"/>
                </a:ext>
              </a:extLst>
            </p:cNvPr>
            <p:cNvSpPr txBox="1"/>
            <p:nvPr/>
          </p:nvSpPr>
          <p:spPr>
            <a:xfrm>
              <a:off x="2406031" y="2603017"/>
              <a:ext cx="1645920" cy="2286000"/>
            </a:xfrm>
            <a:prstGeom prst="rect">
              <a:avLst/>
            </a:prstGeom>
            <a:solidFill>
              <a:schemeClr val="bg2"/>
            </a:solidFill>
            <a:ln>
              <a:solidFill>
                <a:schemeClr val="bg2">
                  <a:lumMod val="50000"/>
                </a:schemeClr>
              </a:solidFill>
              <a:prstDash val="solid"/>
            </a:ln>
          </p:spPr>
          <p:txBody>
            <a:bodyPr wrap="square" rtlCol="0">
              <a:noAutofit/>
            </a:bodyPr>
            <a:lstStyle/>
            <a:p>
              <a:r>
                <a:rPr lang="en-US" sz="1200" b="1"/>
                <a:t>Inputs</a:t>
              </a:r>
            </a:p>
          </p:txBody>
        </p:sp>
        <p:sp>
          <p:nvSpPr>
            <p:cNvPr id="28" name="TextBox 27">
              <a:extLst>
                <a:ext uri="{FF2B5EF4-FFF2-40B4-BE49-F238E27FC236}">
                  <a16:creationId xmlns:a16="http://schemas.microsoft.com/office/drawing/2014/main" id="{E2D2DB0F-3437-E5C5-E32A-76A2C95441CC}"/>
                </a:ext>
              </a:extLst>
            </p:cNvPr>
            <p:cNvSpPr txBox="1"/>
            <p:nvPr/>
          </p:nvSpPr>
          <p:spPr>
            <a:xfrm>
              <a:off x="2494812" y="2969388"/>
              <a:ext cx="1463040" cy="276999"/>
            </a:xfrm>
            <a:prstGeom prst="rect">
              <a:avLst/>
            </a:prstGeom>
            <a:solidFill>
              <a:schemeClr val="bg1"/>
            </a:solidFill>
            <a:ln w="19050">
              <a:solidFill>
                <a:schemeClr val="bg2">
                  <a:lumMod val="50000"/>
                </a:schemeClr>
              </a:solidFill>
              <a:prstDash val="solid"/>
            </a:ln>
          </p:spPr>
          <p:txBody>
            <a:bodyPr wrap="square" rtlCol="0">
              <a:noAutofit/>
            </a:bodyPr>
            <a:lstStyle/>
            <a:p>
              <a:r>
                <a:rPr lang="en-US" sz="1200"/>
                <a:t>Asset Data</a:t>
              </a:r>
            </a:p>
          </p:txBody>
        </p:sp>
        <p:sp>
          <p:nvSpPr>
            <p:cNvPr id="29" name="TextBox 28">
              <a:extLst>
                <a:ext uri="{FF2B5EF4-FFF2-40B4-BE49-F238E27FC236}">
                  <a16:creationId xmlns:a16="http://schemas.microsoft.com/office/drawing/2014/main" id="{91E2B987-FBB0-8F75-0017-DAA388433C77}"/>
                </a:ext>
              </a:extLst>
            </p:cNvPr>
            <p:cNvSpPr txBox="1"/>
            <p:nvPr/>
          </p:nvSpPr>
          <p:spPr>
            <a:xfrm>
              <a:off x="2406101" y="4892674"/>
              <a:ext cx="5943600" cy="1005840"/>
            </a:xfrm>
            <a:prstGeom prst="rect">
              <a:avLst/>
            </a:prstGeom>
            <a:solidFill>
              <a:schemeClr val="bg1">
                <a:lumMod val="95000"/>
              </a:schemeClr>
            </a:solidFill>
            <a:ln>
              <a:solidFill>
                <a:schemeClr val="tx1"/>
              </a:solidFill>
              <a:prstDash val="solid"/>
            </a:ln>
          </p:spPr>
          <p:txBody>
            <a:bodyPr wrap="square" rtlCol="0">
              <a:noAutofit/>
            </a:bodyPr>
            <a:lstStyle/>
            <a:p>
              <a:r>
                <a:rPr lang="en-US" sz="1200" b="1"/>
                <a:t>Models</a:t>
              </a:r>
            </a:p>
          </p:txBody>
        </p:sp>
        <p:sp>
          <p:nvSpPr>
            <p:cNvPr id="30" name="TextBox 29">
              <a:extLst>
                <a:ext uri="{FF2B5EF4-FFF2-40B4-BE49-F238E27FC236}">
                  <a16:creationId xmlns:a16="http://schemas.microsoft.com/office/drawing/2014/main" id="{D16EF271-58A2-0DF6-C9BB-2E09F81373DD}"/>
                </a:ext>
              </a:extLst>
            </p:cNvPr>
            <p:cNvSpPr txBox="1"/>
            <p:nvPr/>
          </p:nvSpPr>
          <p:spPr>
            <a:xfrm>
              <a:off x="2405170" y="5899680"/>
              <a:ext cx="5943600" cy="1005840"/>
            </a:xfrm>
            <a:prstGeom prst="rect">
              <a:avLst/>
            </a:prstGeom>
            <a:solidFill>
              <a:srgbClr val="DDDFC9"/>
            </a:solidFill>
            <a:ln>
              <a:solidFill>
                <a:schemeClr val="tx1"/>
              </a:solidFill>
              <a:prstDash val="solid"/>
            </a:ln>
          </p:spPr>
          <p:txBody>
            <a:bodyPr wrap="square" rtlCol="0">
              <a:noAutofit/>
            </a:bodyPr>
            <a:lstStyle/>
            <a:p>
              <a:r>
                <a:rPr lang="en-US" sz="1200" b="1"/>
                <a:t>Intermediate</a:t>
              </a:r>
            </a:p>
            <a:p>
              <a:r>
                <a:rPr lang="en-US" sz="1200" b="1"/>
                <a:t>Results</a:t>
              </a:r>
            </a:p>
          </p:txBody>
        </p:sp>
        <p:cxnSp>
          <p:nvCxnSpPr>
            <p:cNvPr id="41" name="Connector: Elbow 40">
              <a:extLst>
                <a:ext uri="{FF2B5EF4-FFF2-40B4-BE49-F238E27FC236}">
                  <a16:creationId xmlns:a16="http://schemas.microsoft.com/office/drawing/2014/main" id="{DBDAA8B5-636A-8367-7F80-F3D4F8DB8A50}"/>
                </a:ext>
              </a:extLst>
            </p:cNvPr>
            <p:cNvCxnSpPr>
              <a:cxnSpLocks/>
              <a:stCxn id="28" idx="3"/>
              <a:endCxn id="63" idx="0"/>
            </p:cNvCxnSpPr>
            <p:nvPr/>
          </p:nvCxnSpPr>
          <p:spPr>
            <a:xfrm>
              <a:off x="3957852" y="3107888"/>
              <a:ext cx="1124422" cy="2031010"/>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BE7FF2BF-1907-6E8B-C673-7882443D009B}"/>
                </a:ext>
              </a:extLst>
            </p:cNvPr>
            <p:cNvCxnSpPr>
              <a:cxnSpLocks/>
              <a:stCxn id="95" idx="2"/>
              <a:endCxn id="198" idx="1"/>
            </p:cNvCxnSpPr>
            <p:nvPr/>
          </p:nvCxnSpPr>
          <p:spPr>
            <a:xfrm rot="16200000" flipH="1">
              <a:off x="4768647" y="5653692"/>
              <a:ext cx="794497" cy="898763"/>
            </a:xfrm>
            <a:prstGeom prst="bentConnector2">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0393940-13A9-79BD-4345-AFED5DC922B1}"/>
                </a:ext>
              </a:extLst>
            </p:cNvPr>
            <p:cNvSpPr txBox="1"/>
            <p:nvPr/>
          </p:nvSpPr>
          <p:spPr>
            <a:xfrm>
              <a:off x="2494812" y="3349798"/>
              <a:ext cx="1463040" cy="276999"/>
            </a:xfrm>
            <a:prstGeom prst="rect">
              <a:avLst/>
            </a:prstGeom>
            <a:solidFill>
              <a:schemeClr val="bg1"/>
            </a:solidFill>
            <a:ln w="19050">
              <a:solidFill>
                <a:schemeClr val="accent3">
                  <a:lumMod val="50000"/>
                </a:schemeClr>
              </a:solidFill>
              <a:prstDash val="solid"/>
            </a:ln>
          </p:spPr>
          <p:txBody>
            <a:bodyPr wrap="square" rtlCol="0">
              <a:noAutofit/>
            </a:bodyPr>
            <a:lstStyle/>
            <a:p>
              <a:r>
                <a:rPr lang="en-US" sz="1200"/>
                <a:t>Meteorology</a:t>
              </a:r>
            </a:p>
          </p:txBody>
        </p:sp>
        <p:cxnSp>
          <p:nvCxnSpPr>
            <p:cNvPr id="52" name="Connector: Elbow 51">
              <a:extLst>
                <a:ext uri="{FF2B5EF4-FFF2-40B4-BE49-F238E27FC236}">
                  <a16:creationId xmlns:a16="http://schemas.microsoft.com/office/drawing/2014/main" id="{5EFE2569-16E2-19F7-2BF2-C57D59B4012B}"/>
                </a:ext>
              </a:extLst>
            </p:cNvPr>
            <p:cNvCxnSpPr>
              <a:cxnSpLocks/>
              <a:stCxn id="50" idx="3"/>
              <a:endCxn id="62" idx="0"/>
            </p:cNvCxnSpPr>
            <p:nvPr/>
          </p:nvCxnSpPr>
          <p:spPr>
            <a:xfrm>
              <a:off x="3957852" y="3488298"/>
              <a:ext cx="941542" cy="165060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8E792DF-57AE-CABE-2B9F-6EBA7B029939}"/>
                </a:ext>
              </a:extLst>
            </p:cNvPr>
            <p:cNvSpPr txBox="1"/>
            <p:nvPr/>
          </p:nvSpPr>
          <p:spPr>
            <a:xfrm>
              <a:off x="2494812" y="3730208"/>
              <a:ext cx="1463040" cy="276999"/>
            </a:xfrm>
            <a:prstGeom prst="rect">
              <a:avLst/>
            </a:prstGeom>
            <a:solidFill>
              <a:schemeClr val="bg1"/>
            </a:solidFill>
            <a:ln w="19050">
              <a:solidFill>
                <a:srgbClr val="00B050"/>
              </a:solidFill>
              <a:prstDash val="solid"/>
            </a:ln>
          </p:spPr>
          <p:txBody>
            <a:bodyPr wrap="square" rtlCol="0">
              <a:noAutofit/>
            </a:bodyPr>
            <a:lstStyle/>
            <a:p>
              <a:r>
                <a:rPr lang="en-US" sz="1200"/>
                <a:t>Vegetation</a:t>
              </a:r>
            </a:p>
          </p:txBody>
        </p:sp>
        <p:sp>
          <p:nvSpPr>
            <p:cNvPr id="19" name="TextBox 18">
              <a:extLst>
                <a:ext uri="{FF2B5EF4-FFF2-40B4-BE49-F238E27FC236}">
                  <a16:creationId xmlns:a16="http://schemas.microsoft.com/office/drawing/2014/main" id="{DAFEBFFE-D69B-73A5-3268-6A7CD9881214}"/>
                </a:ext>
              </a:extLst>
            </p:cNvPr>
            <p:cNvSpPr txBox="1"/>
            <p:nvPr/>
          </p:nvSpPr>
          <p:spPr>
            <a:xfrm>
              <a:off x="2494812" y="4110618"/>
              <a:ext cx="1463040" cy="276999"/>
            </a:xfrm>
            <a:prstGeom prst="rect">
              <a:avLst/>
            </a:prstGeom>
            <a:solidFill>
              <a:schemeClr val="bg1"/>
            </a:solidFill>
            <a:ln w="19050">
              <a:solidFill>
                <a:srgbClr val="FF9900"/>
              </a:solidFill>
              <a:prstDash val="solid"/>
            </a:ln>
          </p:spPr>
          <p:txBody>
            <a:bodyPr wrap="square" rtlCol="0">
              <a:noAutofit/>
            </a:bodyPr>
            <a:lstStyle/>
            <a:p>
              <a:r>
                <a:rPr lang="en-US" sz="1200"/>
                <a:t>Event Data</a:t>
              </a:r>
            </a:p>
          </p:txBody>
        </p:sp>
        <p:cxnSp>
          <p:nvCxnSpPr>
            <p:cNvPr id="33" name="Connector: Elbow 32">
              <a:extLst>
                <a:ext uri="{FF2B5EF4-FFF2-40B4-BE49-F238E27FC236}">
                  <a16:creationId xmlns:a16="http://schemas.microsoft.com/office/drawing/2014/main" id="{6AA9B809-42E4-D5B8-D834-D25B9501529E}"/>
                </a:ext>
              </a:extLst>
            </p:cNvPr>
            <p:cNvCxnSpPr>
              <a:cxnSpLocks/>
              <a:stCxn id="116" idx="2"/>
              <a:endCxn id="198" idx="0"/>
            </p:cNvCxnSpPr>
            <p:nvPr/>
          </p:nvCxnSpPr>
          <p:spPr>
            <a:xfrm rot="16200000" flipH="1">
              <a:off x="6173060" y="5960825"/>
              <a:ext cx="530267" cy="87"/>
            </a:xfrm>
            <a:prstGeom prst="bentConnector3">
              <a:avLst>
                <a:gd name="adj1" fmla="val 5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26F40D6A-E195-D6E3-D0FA-BEAB8A3430F7}"/>
                </a:ext>
              </a:extLst>
            </p:cNvPr>
            <p:cNvCxnSpPr>
              <a:cxnSpLocks/>
              <a:stCxn id="28" idx="3"/>
              <a:endCxn id="133" idx="0"/>
            </p:cNvCxnSpPr>
            <p:nvPr/>
          </p:nvCxnSpPr>
          <p:spPr>
            <a:xfrm>
              <a:off x="3957852" y="3107888"/>
              <a:ext cx="2663178" cy="2030500"/>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99FC2B86-33D7-2F2C-F3C1-7704325F0598}"/>
                </a:ext>
              </a:extLst>
            </p:cNvPr>
            <p:cNvCxnSpPr>
              <a:cxnSpLocks/>
              <a:stCxn id="50" idx="3"/>
              <a:endCxn id="132" idx="0"/>
            </p:cNvCxnSpPr>
            <p:nvPr/>
          </p:nvCxnSpPr>
          <p:spPr>
            <a:xfrm>
              <a:off x="3957852" y="3488298"/>
              <a:ext cx="2480298" cy="1650090"/>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DE6D58F7-8764-F162-506D-EFA3D6A84704}"/>
                </a:ext>
              </a:extLst>
            </p:cNvPr>
            <p:cNvCxnSpPr>
              <a:cxnSpLocks/>
              <a:stCxn id="16" idx="3"/>
              <a:endCxn id="60" idx="0"/>
            </p:cNvCxnSpPr>
            <p:nvPr/>
          </p:nvCxnSpPr>
          <p:spPr>
            <a:xfrm>
              <a:off x="3957852" y="3868708"/>
              <a:ext cx="758662" cy="1270190"/>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F19265F4-795B-C42E-536A-828C404E829E}"/>
                </a:ext>
              </a:extLst>
            </p:cNvPr>
            <p:cNvCxnSpPr>
              <a:cxnSpLocks/>
              <a:stCxn id="19" idx="3"/>
              <a:endCxn id="59" idx="0"/>
            </p:cNvCxnSpPr>
            <p:nvPr/>
          </p:nvCxnSpPr>
          <p:spPr>
            <a:xfrm>
              <a:off x="3957852" y="4249118"/>
              <a:ext cx="575782" cy="889780"/>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ctor: Elbow 106">
              <a:extLst>
                <a:ext uri="{FF2B5EF4-FFF2-40B4-BE49-F238E27FC236}">
                  <a16:creationId xmlns:a16="http://schemas.microsoft.com/office/drawing/2014/main" id="{6DC870AE-C468-7DFB-AC71-7420135D6D13}"/>
                </a:ext>
              </a:extLst>
            </p:cNvPr>
            <p:cNvCxnSpPr>
              <a:cxnSpLocks/>
              <a:stCxn id="19" idx="3"/>
              <a:endCxn id="131" idx="0"/>
            </p:cNvCxnSpPr>
            <p:nvPr/>
          </p:nvCxnSpPr>
          <p:spPr>
            <a:xfrm>
              <a:off x="3957852" y="4249118"/>
              <a:ext cx="2297418" cy="889270"/>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2A687EE-52FC-C4A5-ABDB-6A49CF23868A}"/>
                </a:ext>
              </a:extLst>
            </p:cNvPr>
            <p:cNvSpPr txBox="1"/>
            <p:nvPr/>
          </p:nvSpPr>
          <p:spPr>
            <a:xfrm>
              <a:off x="8349250" y="4892523"/>
              <a:ext cx="1280160" cy="1005840"/>
            </a:xfrm>
            <a:prstGeom prst="rect">
              <a:avLst/>
            </a:prstGeom>
            <a:solidFill>
              <a:srgbClr val="F2BAB4"/>
            </a:solidFill>
            <a:ln>
              <a:solidFill>
                <a:schemeClr val="tx1"/>
              </a:solidFill>
              <a:prstDash val="solid"/>
            </a:ln>
          </p:spPr>
          <p:txBody>
            <a:bodyPr wrap="square" rtlCol="0">
              <a:noAutofit/>
            </a:bodyPr>
            <a:lstStyle/>
            <a:p>
              <a:r>
                <a:rPr lang="en-US" sz="1200" b="1"/>
                <a:t>Outputs</a:t>
              </a:r>
            </a:p>
          </p:txBody>
        </p:sp>
        <p:sp>
          <p:nvSpPr>
            <p:cNvPr id="134" name="TextBox 133">
              <a:extLst>
                <a:ext uri="{FF2B5EF4-FFF2-40B4-BE49-F238E27FC236}">
                  <a16:creationId xmlns:a16="http://schemas.microsoft.com/office/drawing/2014/main" id="{C2591C8F-5929-70A3-2CC9-074A705B6824}"/>
                </a:ext>
              </a:extLst>
            </p:cNvPr>
            <p:cNvSpPr txBox="1"/>
            <p:nvPr/>
          </p:nvSpPr>
          <p:spPr>
            <a:xfrm>
              <a:off x="8504310" y="5186230"/>
              <a:ext cx="980444" cy="461665"/>
            </a:xfrm>
            <a:prstGeom prst="rect">
              <a:avLst/>
            </a:prstGeom>
            <a:solidFill>
              <a:schemeClr val="bg1"/>
            </a:solidFill>
            <a:ln w="19050">
              <a:solidFill>
                <a:srgbClr val="FF0000"/>
              </a:solidFill>
              <a:prstDash val="solid"/>
            </a:ln>
          </p:spPr>
          <p:txBody>
            <a:bodyPr wrap="square" rtlCol="0">
              <a:spAutoFit/>
            </a:bodyPr>
            <a:lstStyle/>
            <a:p>
              <a:r>
                <a:rPr lang="en-US" sz="1200"/>
                <a:t>Ignition Probability</a:t>
              </a:r>
            </a:p>
          </p:txBody>
        </p:sp>
        <p:sp>
          <p:nvSpPr>
            <p:cNvPr id="137" name="TextBox 136">
              <a:extLst>
                <a:ext uri="{FF2B5EF4-FFF2-40B4-BE49-F238E27FC236}">
                  <a16:creationId xmlns:a16="http://schemas.microsoft.com/office/drawing/2014/main" id="{211B73C6-4FB0-D72F-71C7-D37BFA861003}"/>
                </a:ext>
              </a:extLst>
            </p:cNvPr>
            <p:cNvSpPr txBox="1"/>
            <p:nvPr/>
          </p:nvSpPr>
          <p:spPr>
            <a:xfrm>
              <a:off x="2494812" y="4491027"/>
              <a:ext cx="1463040" cy="276999"/>
            </a:xfrm>
            <a:prstGeom prst="rect">
              <a:avLst/>
            </a:prstGeom>
            <a:solidFill>
              <a:schemeClr val="bg1"/>
            </a:solidFill>
            <a:ln w="19050">
              <a:solidFill>
                <a:srgbClr val="FEA4F3"/>
              </a:solidFill>
              <a:prstDash val="solid"/>
            </a:ln>
          </p:spPr>
          <p:txBody>
            <a:bodyPr wrap="square" rtlCol="0">
              <a:noAutofit/>
            </a:bodyPr>
            <a:lstStyle/>
            <a:p>
              <a:r>
                <a:rPr lang="en-US" sz="1200"/>
                <a:t>Maintenance Tags</a:t>
              </a:r>
            </a:p>
          </p:txBody>
        </p:sp>
        <p:cxnSp>
          <p:nvCxnSpPr>
            <p:cNvPr id="139" name="Connector: Elbow 138">
              <a:extLst>
                <a:ext uri="{FF2B5EF4-FFF2-40B4-BE49-F238E27FC236}">
                  <a16:creationId xmlns:a16="http://schemas.microsoft.com/office/drawing/2014/main" id="{B354346A-DC9B-8697-6FA6-3E84E1A2DA76}"/>
                </a:ext>
              </a:extLst>
            </p:cNvPr>
            <p:cNvCxnSpPr>
              <a:cxnSpLocks/>
              <a:stCxn id="137" idx="3"/>
              <a:endCxn id="130" idx="0"/>
            </p:cNvCxnSpPr>
            <p:nvPr/>
          </p:nvCxnSpPr>
          <p:spPr>
            <a:xfrm>
              <a:off x="3957852" y="4629527"/>
              <a:ext cx="2114538" cy="508861"/>
            </a:xfrm>
            <a:prstGeom prst="bentConnector2">
              <a:avLst/>
            </a:prstGeom>
            <a:ln w="19050">
              <a:solidFill>
                <a:srgbClr val="FEA4F3"/>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or: Elbow 48">
              <a:extLst>
                <a:ext uri="{FF2B5EF4-FFF2-40B4-BE49-F238E27FC236}">
                  <a16:creationId xmlns:a16="http://schemas.microsoft.com/office/drawing/2014/main" id="{8EAEC6AC-E476-B26B-0338-ADCF80F11BF1}"/>
                </a:ext>
              </a:extLst>
            </p:cNvPr>
            <p:cNvCxnSpPr>
              <a:cxnSpLocks/>
              <a:stCxn id="198" idx="3"/>
              <a:endCxn id="134" idx="1"/>
            </p:cNvCxnSpPr>
            <p:nvPr/>
          </p:nvCxnSpPr>
          <p:spPr>
            <a:xfrm flipV="1">
              <a:off x="7261197" y="5417063"/>
              <a:ext cx="1243113" cy="1083260"/>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67C80406-9DE0-2715-2B38-23A153C0DAD5}"/>
                </a:ext>
              </a:extLst>
            </p:cNvPr>
            <p:cNvGrpSpPr/>
            <p:nvPr/>
          </p:nvGrpSpPr>
          <p:grpSpPr>
            <a:xfrm>
              <a:off x="3893554" y="5138898"/>
              <a:ext cx="1645920" cy="566928"/>
              <a:chOff x="1828800" y="6848856"/>
              <a:chExt cx="1645920" cy="566928"/>
            </a:xfrm>
          </p:grpSpPr>
          <p:sp>
            <p:nvSpPr>
              <p:cNvPr id="22" name="TextBox 21">
                <a:extLst>
                  <a:ext uri="{FF2B5EF4-FFF2-40B4-BE49-F238E27FC236}">
                    <a16:creationId xmlns:a16="http://schemas.microsoft.com/office/drawing/2014/main" id="{FBDF6293-E511-B988-7614-4B52C04E05BE}"/>
                  </a:ext>
                </a:extLst>
              </p:cNvPr>
              <p:cNvSpPr txBox="1"/>
              <p:nvPr/>
            </p:nvSpPr>
            <p:spPr>
              <a:xfrm>
                <a:off x="1828800" y="6858000"/>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dirty="0"/>
                  <a:t>Failure Probability</a:t>
                </a:r>
              </a:p>
              <a:p>
                <a:pPr algn="ctr"/>
                <a:r>
                  <a:rPr lang="en-US" sz="1400" dirty="0"/>
                  <a:t>Hazards</a:t>
                </a:r>
              </a:p>
            </p:txBody>
          </p:sp>
          <p:grpSp>
            <p:nvGrpSpPr>
              <p:cNvPr id="68" name="Group 67">
                <a:extLst>
                  <a:ext uri="{FF2B5EF4-FFF2-40B4-BE49-F238E27FC236}">
                    <a16:creationId xmlns:a16="http://schemas.microsoft.com/office/drawing/2014/main" id="{4F0E4BBE-15B9-5682-ADA1-37354E69A6B5}"/>
                  </a:ext>
                </a:extLst>
              </p:cNvPr>
              <p:cNvGrpSpPr/>
              <p:nvPr/>
            </p:nvGrpSpPr>
            <p:grpSpPr>
              <a:xfrm>
                <a:off x="1828800" y="6848856"/>
                <a:ext cx="1645920" cy="18288"/>
                <a:chOff x="1828800" y="6858000"/>
                <a:chExt cx="1645920" cy="9144"/>
              </a:xfrm>
              <a:noFill/>
            </p:grpSpPr>
            <p:sp>
              <p:nvSpPr>
                <p:cNvPr id="54" name="Rectangle 53">
                  <a:extLst>
                    <a:ext uri="{FF2B5EF4-FFF2-40B4-BE49-F238E27FC236}">
                      <a16:creationId xmlns:a16="http://schemas.microsoft.com/office/drawing/2014/main" id="{6C3F2D1B-40AB-F6A8-7EFC-22B858DEBA2B}"/>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7" name="Rectangle 56">
                  <a:extLst>
                    <a:ext uri="{FF2B5EF4-FFF2-40B4-BE49-F238E27FC236}">
                      <a16:creationId xmlns:a16="http://schemas.microsoft.com/office/drawing/2014/main" id="{45BB246C-53EB-2859-8099-6B85901B5DAE}"/>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8" name="Rectangle 57">
                  <a:extLst>
                    <a:ext uri="{FF2B5EF4-FFF2-40B4-BE49-F238E27FC236}">
                      <a16:creationId xmlns:a16="http://schemas.microsoft.com/office/drawing/2014/main" id="{10BEAF0C-BBEB-7AED-C945-FB2FBA396D17}"/>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9" name="Rectangle 58">
                  <a:extLst>
                    <a:ext uri="{FF2B5EF4-FFF2-40B4-BE49-F238E27FC236}">
                      <a16:creationId xmlns:a16="http://schemas.microsoft.com/office/drawing/2014/main" id="{B071B914-EABB-E35D-3471-8372A593BF63}"/>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0" name="Rectangle 59">
                  <a:extLst>
                    <a:ext uri="{FF2B5EF4-FFF2-40B4-BE49-F238E27FC236}">
                      <a16:creationId xmlns:a16="http://schemas.microsoft.com/office/drawing/2014/main" id="{EC6576F0-81A2-3514-FF95-42AF288795C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2" name="Rectangle 61">
                  <a:extLst>
                    <a:ext uri="{FF2B5EF4-FFF2-40B4-BE49-F238E27FC236}">
                      <a16:creationId xmlns:a16="http://schemas.microsoft.com/office/drawing/2014/main" id="{C17C4C94-8ACD-45A1-6FE4-B5A72B650540}"/>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3" name="Rectangle 62">
                  <a:extLst>
                    <a:ext uri="{FF2B5EF4-FFF2-40B4-BE49-F238E27FC236}">
                      <a16:creationId xmlns:a16="http://schemas.microsoft.com/office/drawing/2014/main" id="{1C8388F5-AFD3-D2D3-FE69-9E48486F67DA}"/>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4" name="Rectangle 63">
                  <a:extLst>
                    <a:ext uri="{FF2B5EF4-FFF2-40B4-BE49-F238E27FC236}">
                      <a16:creationId xmlns:a16="http://schemas.microsoft.com/office/drawing/2014/main" id="{939D3D36-A051-F45A-A9E6-8C76030859DF}"/>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7" name="Rectangle 66">
                  <a:extLst>
                    <a:ext uri="{FF2B5EF4-FFF2-40B4-BE49-F238E27FC236}">
                      <a16:creationId xmlns:a16="http://schemas.microsoft.com/office/drawing/2014/main" id="{7964C97E-FEA4-BA44-BC5C-569353A5739E}"/>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88" name="Group 87">
                <a:extLst>
                  <a:ext uri="{FF2B5EF4-FFF2-40B4-BE49-F238E27FC236}">
                    <a16:creationId xmlns:a16="http://schemas.microsoft.com/office/drawing/2014/main" id="{D3301E9D-3D13-D45B-5ED0-E65C1E4D8C2B}"/>
                  </a:ext>
                </a:extLst>
              </p:cNvPr>
              <p:cNvGrpSpPr/>
              <p:nvPr/>
            </p:nvGrpSpPr>
            <p:grpSpPr>
              <a:xfrm>
                <a:off x="1828800" y="7397496"/>
                <a:ext cx="1645920" cy="18288"/>
                <a:chOff x="1828800" y="6858000"/>
                <a:chExt cx="1645920" cy="9144"/>
              </a:xfrm>
              <a:noFill/>
            </p:grpSpPr>
            <p:sp>
              <p:nvSpPr>
                <p:cNvPr id="90" name="Rectangle 89">
                  <a:extLst>
                    <a:ext uri="{FF2B5EF4-FFF2-40B4-BE49-F238E27FC236}">
                      <a16:creationId xmlns:a16="http://schemas.microsoft.com/office/drawing/2014/main" id="{572B446D-C997-AAA1-00D4-540B93242265}"/>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1" name="Rectangle 90">
                  <a:extLst>
                    <a:ext uri="{FF2B5EF4-FFF2-40B4-BE49-F238E27FC236}">
                      <a16:creationId xmlns:a16="http://schemas.microsoft.com/office/drawing/2014/main" id="{04A16313-B9AF-556A-6D02-51B79575173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3" name="Rectangle 92">
                  <a:extLst>
                    <a:ext uri="{FF2B5EF4-FFF2-40B4-BE49-F238E27FC236}">
                      <a16:creationId xmlns:a16="http://schemas.microsoft.com/office/drawing/2014/main" id="{09E8F685-F506-51C0-93E3-AFED1BF46E3C}"/>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4" name="Rectangle 93">
                  <a:extLst>
                    <a:ext uri="{FF2B5EF4-FFF2-40B4-BE49-F238E27FC236}">
                      <a16:creationId xmlns:a16="http://schemas.microsoft.com/office/drawing/2014/main" id="{F3EB7E3E-6A75-02E1-4016-FA2E1FE68D56}"/>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5" name="Rectangle 94">
                  <a:extLst>
                    <a:ext uri="{FF2B5EF4-FFF2-40B4-BE49-F238E27FC236}">
                      <a16:creationId xmlns:a16="http://schemas.microsoft.com/office/drawing/2014/main" id="{64DB398C-D8CF-4AB6-6BC2-A8B4513064C4}"/>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6" name="Rectangle 95">
                  <a:extLst>
                    <a:ext uri="{FF2B5EF4-FFF2-40B4-BE49-F238E27FC236}">
                      <a16:creationId xmlns:a16="http://schemas.microsoft.com/office/drawing/2014/main" id="{BD0C2DF2-8D6C-61C5-0196-A695851510A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7" name="Rectangle 96">
                  <a:extLst>
                    <a:ext uri="{FF2B5EF4-FFF2-40B4-BE49-F238E27FC236}">
                      <a16:creationId xmlns:a16="http://schemas.microsoft.com/office/drawing/2014/main" id="{827B234D-EF33-56BA-13B4-5F1DF2E5E547}"/>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8" name="Rectangle 97">
                  <a:extLst>
                    <a:ext uri="{FF2B5EF4-FFF2-40B4-BE49-F238E27FC236}">
                      <a16:creationId xmlns:a16="http://schemas.microsoft.com/office/drawing/2014/main" id="{CDDA7847-0FA9-1AFC-DF27-E25B37533570}"/>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9" name="Rectangle 98">
                  <a:extLst>
                    <a:ext uri="{FF2B5EF4-FFF2-40B4-BE49-F238E27FC236}">
                      <a16:creationId xmlns:a16="http://schemas.microsoft.com/office/drawing/2014/main" id="{359CB81B-6E3F-96F1-BBA3-0337C4F79322}"/>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15" name="Group 114">
              <a:extLst>
                <a:ext uri="{FF2B5EF4-FFF2-40B4-BE49-F238E27FC236}">
                  <a16:creationId xmlns:a16="http://schemas.microsoft.com/office/drawing/2014/main" id="{90A30FD8-8307-574D-BB31-A8C7D30B034E}"/>
                </a:ext>
              </a:extLst>
            </p:cNvPr>
            <p:cNvGrpSpPr/>
            <p:nvPr/>
          </p:nvGrpSpPr>
          <p:grpSpPr>
            <a:xfrm>
              <a:off x="5615190" y="5138388"/>
              <a:ext cx="1645920" cy="557348"/>
              <a:chOff x="1828800" y="6848856"/>
              <a:chExt cx="1645920" cy="585215"/>
            </a:xfrm>
          </p:grpSpPr>
          <p:sp>
            <p:nvSpPr>
              <p:cNvPr id="116" name="TextBox 115">
                <a:extLst>
                  <a:ext uri="{FF2B5EF4-FFF2-40B4-BE49-F238E27FC236}">
                    <a16:creationId xmlns:a16="http://schemas.microsoft.com/office/drawing/2014/main" id="{796FDB7F-7AFB-8146-D2EA-1E3D7CF28F6E}"/>
                  </a:ext>
                </a:extLst>
              </p:cNvPr>
              <p:cNvSpPr txBox="1"/>
              <p:nvPr/>
            </p:nvSpPr>
            <p:spPr>
              <a:xfrm>
                <a:off x="1828800" y="6857999"/>
                <a:ext cx="1645920" cy="576072"/>
              </a:xfrm>
              <a:prstGeom prst="rect">
                <a:avLst/>
              </a:prstGeom>
              <a:solidFill>
                <a:schemeClr val="bg1"/>
              </a:solidFill>
              <a:ln w="19050">
                <a:solidFill>
                  <a:schemeClr val="tx1"/>
                </a:solidFill>
                <a:prstDash val="solid"/>
              </a:ln>
            </p:spPr>
            <p:txBody>
              <a:bodyPr wrap="square" rtlCol="0" anchor="ctr">
                <a:noAutofit/>
              </a:bodyPr>
              <a:lstStyle/>
              <a:p>
                <a:pPr algn="ctr"/>
                <a:r>
                  <a:rPr lang="en-US" sz="1400"/>
                  <a:t>Failure Probability</a:t>
                </a:r>
              </a:p>
              <a:p>
                <a:pPr algn="ctr"/>
                <a:r>
                  <a:rPr lang="en-US" sz="1400"/>
                  <a:t>Threats</a:t>
                </a:r>
              </a:p>
            </p:txBody>
          </p:sp>
          <p:grpSp>
            <p:nvGrpSpPr>
              <p:cNvPr id="117" name="Group 116">
                <a:extLst>
                  <a:ext uri="{FF2B5EF4-FFF2-40B4-BE49-F238E27FC236}">
                    <a16:creationId xmlns:a16="http://schemas.microsoft.com/office/drawing/2014/main" id="{84E5EB8E-2CAF-4956-A5A8-2EE7CE473F04}"/>
                  </a:ext>
                </a:extLst>
              </p:cNvPr>
              <p:cNvGrpSpPr/>
              <p:nvPr/>
            </p:nvGrpSpPr>
            <p:grpSpPr>
              <a:xfrm>
                <a:off x="1828800" y="6848856"/>
                <a:ext cx="1645920" cy="18288"/>
                <a:chOff x="1828800" y="6858000"/>
                <a:chExt cx="1645920" cy="9144"/>
              </a:xfrm>
              <a:noFill/>
            </p:grpSpPr>
            <p:sp>
              <p:nvSpPr>
                <p:cNvPr id="128" name="Rectangle 127">
                  <a:extLst>
                    <a:ext uri="{FF2B5EF4-FFF2-40B4-BE49-F238E27FC236}">
                      <a16:creationId xmlns:a16="http://schemas.microsoft.com/office/drawing/2014/main" id="{A6936432-2D8A-7183-778C-F6723CE4E693}"/>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9" name="Rectangle 128">
                  <a:extLst>
                    <a:ext uri="{FF2B5EF4-FFF2-40B4-BE49-F238E27FC236}">
                      <a16:creationId xmlns:a16="http://schemas.microsoft.com/office/drawing/2014/main" id="{72E5D47A-7722-1238-5BFC-B518FCFC59BD}"/>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0" name="Rectangle 129">
                  <a:extLst>
                    <a:ext uri="{FF2B5EF4-FFF2-40B4-BE49-F238E27FC236}">
                      <a16:creationId xmlns:a16="http://schemas.microsoft.com/office/drawing/2014/main" id="{724CDB72-045B-2F7A-0168-3761B9FD2B3B}"/>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1" name="Rectangle 130">
                  <a:extLst>
                    <a:ext uri="{FF2B5EF4-FFF2-40B4-BE49-F238E27FC236}">
                      <a16:creationId xmlns:a16="http://schemas.microsoft.com/office/drawing/2014/main" id="{F6ACAF12-9072-1657-AAC0-3BA37229D3DE}"/>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2" name="Rectangle 131">
                  <a:extLst>
                    <a:ext uri="{FF2B5EF4-FFF2-40B4-BE49-F238E27FC236}">
                      <a16:creationId xmlns:a16="http://schemas.microsoft.com/office/drawing/2014/main" id="{01ABE6D9-6D3B-29CE-2937-3D984F41E4A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3" name="Rectangle 132">
                  <a:extLst>
                    <a:ext uri="{FF2B5EF4-FFF2-40B4-BE49-F238E27FC236}">
                      <a16:creationId xmlns:a16="http://schemas.microsoft.com/office/drawing/2014/main" id="{D1A09049-816F-C877-4BE1-342947765BB1}"/>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5" name="Rectangle 134">
                  <a:extLst>
                    <a:ext uri="{FF2B5EF4-FFF2-40B4-BE49-F238E27FC236}">
                      <a16:creationId xmlns:a16="http://schemas.microsoft.com/office/drawing/2014/main" id="{86ABB822-B78C-67FC-D1CF-BBC70416EAC0}"/>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6" name="Rectangle 135">
                  <a:extLst>
                    <a:ext uri="{FF2B5EF4-FFF2-40B4-BE49-F238E27FC236}">
                      <a16:creationId xmlns:a16="http://schemas.microsoft.com/office/drawing/2014/main" id="{FFC4DBAE-F0B2-21F5-463B-453BE43F569B}"/>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8" name="Rectangle 137">
                  <a:extLst>
                    <a:ext uri="{FF2B5EF4-FFF2-40B4-BE49-F238E27FC236}">
                      <a16:creationId xmlns:a16="http://schemas.microsoft.com/office/drawing/2014/main" id="{A360A37C-0A16-70D8-6BFA-966292CCC874}"/>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118" name="Group 117">
                <a:extLst>
                  <a:ext uri="{FF2B5EF4-FFF2-40B4-BE49-F238E27FC236}">
                    <a16:creationId xmlns:a16="http://schemas.microsoft.com/office/drawing/2014/main" id="{6B7A3AEC-12B5-1F93-0C2F-47B8000ACE30}"/>
                  </a:ext>
                </a:extLst>
              </p:cNvPr>
              <p:cNvGrpSpPr/>
              <p:nvPr/>
            </p:nvGrpSpPr>
            <p:grpSpPr>
              <a:xfrm>
                <a:off x="1828800" y="7397496"/>
                <a:ext cx="1645920" cy="18288"/>
                <a:chOff x="1828800" y="6858000"/>
                <a:chExt cx="1645920" cy="9144"/>
              </a:xfrm>
              <a:noFill/>
            </p:grpSpPr>
            <p:sp>
              <p:nvSpPr>
                <p:cNvPr id="119" name="Rectangle 118">
                  <a:extLst>
                    <a:ext uri="{FF2B5EF4-FFF2-40B4-BE49-F238E27FC236}">
                      <a16:creationId xmlns:a16="http://schemas.microsoft.com/office/drawing/2014/main" id="{61D3D7F1-8D3D-51C7-7B86-A98E0F39B9C4}"/>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0" name="Rectangle 119">
                  <a:extLst>
                    <a:ext uri="{FF2B5EF4-FFF2-40B4-BE49-F238E27FC236}">
                      <a16:creationId xmlns:a16="http://schemas.microsoft.com/office/drawing/2014/main" id="{A2F997FC-48CF-EDE1-38E1-F165BF54AF62}"/>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1" name="Rectangle 120">
                  <a:extLst>
                    <a:ext uri="{FF2B5EF4-FFF2-40B4-BE49-F238E27FC236}">
                      <a16:creationId xmlns:a16="http://schemas.microsoft.com/office/drawing/2014/main" id="{DC4771E9-44B8-305C-6B85-C3EB0AB65A7D}"/>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2" name="Rectangle 121">
                  <a:extLst>
                    <a:ext uri="{FF2B5EF4-FFF2-40B4-BE49-F238E27FC236}">
                      <a16:creationId xmlns:a16="http://schemas.microsoft.com/office/drawing/2014/main" id="{23FB6EA1-4AD0-E4D4-68AF-E9255D960C02}"/>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3" name="Rectangle 122">
                  <a:extLst>
                    <a:ext uri="{FF2B5EF4-FFF2-40B4-BE49-F238E27FC236}">
                      <a16:creationId xmlns:a16="http://schemas.microsoft.com/office/drawing/2014/main" id="{9158E4D0-BF38-9CB2-F525-6ECA22AE714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4" name="Rectangle 123">
                  <a:extLst>
                    <a:ext uri="{FF2B5EF4-FFF2-40B4-BE49-F238E27FC236}">
                      <a16:creationId xmlns:a16="http://schemas.microsoft.com/office/drawing/2014/main" id="{2BD3A09D-D2ED-AE1E-3495-B6FB2C70B523}"/>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5" name="Rectangle 124">
                  <a:extLst>
                    <a:ext uri="{FF2B5EF4-FFF2-40B4-BE49-F238E27FC236}">
                      <a16:creationId xmlns:a16="http://schemas.microsoft.com/office/drawing/2014/main" id="{57E30CC3-0207-EC69-AF8D-A78050C8F10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6" name="Rectangle 125">
                  <a:extLst>
                    <a:ext uri="{FF2B5EF4-FFF2-40B4-BE49-F238E27FC236}">
                      <a16:creationId xmlns:a16="http://schemas.microsoft.com/office/drawing/2014/main" id="{D2B59CDC-36AD-65E1-67D6-401634D6C162}"/>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7" name="Rectangle 126">
                  <a:extLst>
                    <a:ext uri="{FF2B5EF4-FFF2-40B4-BE49-F238E27FC236}">
                      <a16:creationId xmlns:a16="http://schemas.microsoft.com/office/drawing/2014/main" id="{2CFA61C4-2565-598F-393A-5B01BB56AF0C}"/>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97" name="Group 196">
              <a:extLst>
                <a:ext uri="{FF2B5EF4-FFF2-40B4-BE49-F238E27FC236}">
                  <a16:creationId xmlns:a16="http://schemas.microsoft.com/office/drawing/2014/main" id="{4033E5BE-5B2D-18D6-C879-08ACD7FC8448}"/>
                </a:ext>
              </a:extLst>
            </p:cNvPr>
            <p:cNvGrpSpPr/>
            <p:nvPr/>
          </p:nvGrpSpPr>
          <p:grpSpPr>
            <a:xfrm>
              <a:off x="5615277" y="6216860"/>
              <a:ext cx="1645920" cy="566928"/>
              <a:chOff x="1828800" y="6848856"/>
              <a:chExt cx="1645920" cy="566928"/>
            </a:xfrm>
          </p:grpSpPr>
          <p:sp>
            <p:nvSpPr>
              <p:cNvPr id="198" name="TextBox 197">
                <a:extLst>
                  <a:ext uri="{FF2B5EF4-FFF2-40B4-BE49-F238E27FC236}">
                    <a16:creationId xmlns:a16="http://schemas.microsoft.com/office/drawing/2014/main" id="{5D4816A8-6427-6ABD-6CFF-E353F7790370}"/>
                  </a:ext>
                </a:extLst>
              </p:cNvPr>
              <p:cNvSpPr txBox="1"/>
              <p:nvPr/>
            </p:nvSpPr>
            <p:spPr>
              <a:xfrm>
                <a:off x="1828800" y="6857999"/>
                <a:ext cx="1645920" cy="548640"/>
              </a:xfrm>
              <a:prstGeom prst="rect">
                <a:avLst/>
              </a:prstGeom>
              <a:solidFill>
                <a:schemeClr val="bg1"/>
              </a:solidFill>
              <a:ln w="19050">
                <a:solidFill>
                  <a:srgbClr val="00B0F0"/>
                </a:solidFill>
                <a:prstDash val="solid"/>
              </a:ln>
            </p:spPr>
            <p:txBody>
              <a:bodyPr wrap="square" rtlCol="0" anchor="ctr">
                <a:noAutofit/>
              </a:bodyPr>
              <a:lstStyle/>
              <a:p>
                <a:pPr algn="ctr"/>
                <a:r>
                  <a:rPr lang="en-US" sz="1400"/>
                  <a:t>Failure Probability</a:t>
                </a:r>
              </a:p>
              <a:p>
                <a:pPr algn="ctr"/>
                <a:r>
                  <a:rPr lang="en-US" sz="1200"/>
                  <a:t>Causal Results</a:t>
                </a:r>
              </a:p>
            </p:txBody>
          </p:sp>
          <p:grpSp>
            <p:nvGrpSpPr>
              <p:cNvPr id="199" name="Group 198">
                <a:extLst>
                  <a:ext uri="{FF2B5EF4-FFF2-40B4-BE49-F238E27FC236}">
                    <a16:creationId xmlns:a16="http://schemas.microsoft.com/office/drawing/2014/main" id="{8BEF3946-949D-CC0B-577C-B30995A97306}"/>
                  </a:ext>
                </a:extLst>
              </p:cNvPr>
              <p:cNvGrpSpPr/>
              <p:nvPr/>
            </p:nvGrpSpPr>
            <p:grpSpPr>
              <a:xfrm>
                <a:off x="1828800" y="6848856"/>
                <a:ext cx="1645920" cy="18288"/>
                <a:chOff x="1828800" y="6858000"/>
                <a:chExt cx="1645920" cy="9144"/>
              </a:xfrm>
              <a:noFill/>
            </p:grpSpPr>
            <p:sp>
              <p:nvSpPr>
                <p:cNvPr id="210" name="Rectangle 209">
                  <a:extLst>
                    <a:ext uri="{FF2B5EF4-FFF2-40B4-BE49-F238E27FC236}">
                      <a16:creationId xmlns:a16="http://schemas.microsoft.com/office/drawing/2014/main" id="{94103A86-23EC-35D4-E112-3BCD42AFB264}"/>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1" name="Rectangle 210">
                  <a:extLst>
                    <a:ext uri="{FF2B5EF4-FFF2-40B4-BE49-F238E27FC236}">
                      <a16:creationId xmlns:a16="http://schemas.microsoft.com/office/drawing/2014/main" id="{B6F47C7F-E9B5-29AE-E412-691F93079FDD}"/>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2" name="Rectangle 211">
                  <a:extLst>
                    <a:ext uri="{FF2B5EF4-FFF2-40B4-BE49-F238E27FC236}">
                      <a16:creationId xmlns:a16="http://schemas.microsoft.com/office/drawing/2014/main" id="{191E822F-5984-BC6B-FBC5-D5A2FEA5EAA8}"/>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3" name="Rectangle 212">
                  <a:extLst>
                    <a:ext uri="{FF2B5EF4-FFF2-40B4-BE49-F238E27FC236}">
                      <a16:creationId xmlns:a16="http://schemas.microsoft.com/office/drawing/2014/main" id="{35EB5457-E243-A372-4011-6E3E7AC50961}"/>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4" name="Rectangle 213">
                  <a:extLst>
                    <a:ext uri="{FF2B5EF4-FFF2-40B4-BE49-F238E27FC236}">
                      <a16:creationId xmlns:a16="http://schemas.microsoft.com/office/drawing/2014/main" id="{1B62CAC5-36ED-B08C-00AE-5A2E4F72AED7}"/>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5" name="Rectangle 214">
                  <a:extLst>
                    <a:ext uri="{FF2B5EF4-FFF2-40B4-BE49-F238E27FC236}">
                      <a16:creationId xmlns:a16="http://schemas.microsoft.com/office/drawing/2014/main" id="{B80577CD-DA5E-678E-E6B6-7D9062DE0529}"/>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6" name="Rectangle 215">
                  <a:extLst>
                    <a:ext uri="{FF2B5EF4-FFF2-40B4-BE49-F238E27FC236}">
                      <a16:creationId xmlns:a16="http://schemas.microsoft.com/office/drawing/2014/main" id="{6670F688-BF6A-89E8-115B-8BDBE362DD9F}"/>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7" name="Rectangle 216">
                  <a:extLst>
                    <a:ext uri="{FF2B5EF4-FFF2-40B4-BE49-F238E27FC236}">
                      <a16:creationId xmlns:a16="http://schemas.microsoft.com/office/drawing/2014/main" id="{627ADFD6-FB8B-95C6-4D7B-E35585D906D7}"/>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8" name="Rectangle 217">
                  <a:extLst>
                    <a:ext uri="{FF2B5EF4-FFF2-40B4-BE49-F238E27FC236}">
                      <a16:creationId xmlns:a16="http://schemas.microsoft.com/office/drawing/2014/main" id="{62ADDAEE-7263-063F-0FE9-6934D0562671}"/>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00" name="Group 199">
                <a:extLst>
                  <a:ext uri="{FF2B5EF4-FFF2-40B4-BE49-F238E27FC236}">
                    <a16:creationId xmlns:a16="http://schemas.microsoft.com/office/drawing/2014/main" id="{BE6BD57A-3A3D-0ECC-9798-31F9CAF99567}"/>
                  </a:ext>
                </a:extLst>
              </p:cNvPr>
              <p:cNvGrpSpPr/>
              <p:nvPr/>
            </p:nvGrpSpPr>
            <p:grpSpPr>
              <a:xfrm>
                <a:off x="1828800" y="7397496"/>
                <a:ext cx="1645920" cy="18288"/>
                <a:chOff x="1828800" y="6858000"/>
                <a:chExt cx="1645920" cy="9144"/>
              </a:xfrm>
              <a:noFill/>
            </p:grpSpPr>
            <p:sp>
              <p:nvSpPr>
                <p:cNvPr id="201" name="Rectangle 200">
                  <a:extLst>
                    <a:ext uri="{FF2B5EF4-FFF2-40B4-BE49-F238E27FC236}">
                      <a16:creationId xmlns:a16="http://schemas.microsoft.com/office/drawing/2014/main" id="{EE356F1A-5B4D-2A53-F54C-9ED3C79D05EF}"/>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2" name="Rectangle 201">
                  <a:extLst>
                    <a:ext uri="{FF2B5EF4-FFF2-40B4-BE49-F238E27FC236}">
                      <a16:creationId xmlns:a16="http://schemas.microsoft.com/office/drawing/2014/main" id="{DADBCF55-2627-464E-3581-F4852C5A329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3" name="Rectangle 202">
                  <a:extLst>
                    <a:ext uri="{FF2B5EF4-FFF2-40B4-BE49-F238E27FC236}">
                      <a16:creationId xmlns:a16="http://schemas.microsoft.com/office/drawing/2014/main" id="{FC679C2E-930B-56E0-686F-6D0777A6011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4" name="Rectangle 203">
                  <a:extLst>
                    <a:ext uri="{FF2B5EF4-FFF2-40B4-BE49-F238E27FC236}">
                      <a16:creationId xmlns:a16="http://schemas.microsoft.com/office/drawing/2014/main" id="{F8F8600E-5540-359D-72FF-B5A5F512C5C3}"/>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5" name="Rectangle 204">
                  <a:extLst>
                    <a:ext uri="{FF2B5EF4-FFF2-40B4-BE49-F238E27FC236}">
                      <a16:creationId xmlns:a16="http://schemas.microsoft.com/office/drawing/2014/main" id="{63E53DCF-2BE9-30CC-D969-869ABE9BDF4A}"/>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6" name="Rectangle 205">
                  <a:extLst>
                    <a:ext uri="{FF2B5EF4-FFF2-40B4-BE49-F238E27FC236}">
                      <a16:creationId xmlns:a16="http://schemas.microsoft.com/office/drawing/2014/main" id="{8E67FA10-3A86-4C29-D599-FE6D693B17C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7" name="Rectangle 206">
                  <a:extLst>
                    <a:ext uri="{FF2B5EF4-FFF2-40B4-BE49-F238E27FC236}">
                      <a16:creationId xmlns:a16="http://schemas.microsoft.com/office/drawing/2014/main" id="{A17956C9-B70F-2F25-B3BC-0B268A716F73}"/>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8" name="Rectangle 207">
                  <a:extLst>
                    <a:ext uri="{FF2B5EF4-FFF2-40B4-BE49-F238E27FC236}">
                      <a16:creationId xmlns:a16="http://schemas.microsoft.com/office/drawing/2014/main" id="{97CDC3D9-94A2-EDA7-9EC0-06EF41EF4911}"/>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9" name="Rectangle 208">
                  <a:extLst>
                    <a:ext uri="{FF2B5EF4-FFF2-40B4-BE49-F238E27FC236}">
                      <a16:creationId xmlns:a16="http://schemas.microsoft.com/office/drawing/2014/main" id="{AE487368-45C9-CD65-5A2D-483883D04C44}"/>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224" name="Group 223">
              <a:extLst>
                <a:ext uri="{FF2B5EF4-FFF2-40B4-BE49-F238E27FC236}">
                  <a16:creationId xmlns:a16="http://schemas.microsoft.com/office/drawing/2014/main" id="{4F339AA5-B5BA-EF66-E701-7B73829B905E}"/>
                </a:ext>
              </a:extLst>
            </p:cNvPr>
            <p:cNvGrpSpPr/>
            <p:nvPr/>
          </p:nvGrpSpPr>
          <p:grpSpPr>
            <a:xfrm>
              <a:off x="7741367" y="5133598"/>
              <a:ext cx="1645920" cy="566928"/>
              <a:chOff x="1828800" y="6848856"/>
              <a:chExt cx="1645920" cy="566928"/>
            </a:xfrm>
          </p:grpSpPr>
          <p:grpSp>
            <p:nvGrpSpPr>
              <p:cNvPr id="226" name="Group 225">
                <a:extLst>
                  <a:ext uri="{FF2B5EF4-FFF2-40B4-BE49-F238E27FC236}">
                    <a16:creationId xmlns:a16="http://schemas.microsoft.com/office/drawing/2014/main" id="{D3D8BA6B-BE05-64E2-0E35-B3CBC0C80110}"/>
                  </a:ext>
                </a:extLst>
              </p:cNvPr>
              <p:cNvGrpSpPr/>
              <p:nvPr/>
            </p:nvGrpSpPr>
            <p:grpSpPr>
              <a:xfrm>
                <a:off x="1828800" y="6848856"/>
                <a:ext cx="1645920" cy="18288"/>
                <a:chOff x="1828800" y="6858000"/>
                <a:chExt cx="1645920" cy="9144"/>
              </a:xfrm>
              <a:noFill/>
            </p:grpSpPr>
            <p:sp>
              <p:nvSpPr>
                <p:cNvPr id="237" name="Rectangle 236">
                  <a:extLst>
                    <a:ext uri="{FF2B5EF4-FFF2-40B4-BE49-F238E27FC236}">
                      <a16:creationId xmlns:a16="http://schemas.microsoft.com/office/drawing/2014/main" id="{2D83DBA3-0E4B-94FC-BB78-DFE7F31ECEF9}"/>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8" name="Rectangle 237">
                  <a:extLst>
                    <a:ext uri="{FF2B5EF4-FFF2-40B4-BE49-F238E27FC236}">
                      <a16:creationId xmlns:a16="http://schemas.microsoft.com/office/drawing/2014/main" id="{804C0E25-6B59-FB21-7F50-00D6BCA19034}"/>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9" name="Rectangle 238">
                  <a:extLst>
                    <a:ext uri="{FF2B5EF4-FFF2-40B4-BE49-F238E27FC236}">
                      <a16:creationId xmlns:a16="http://schemas.microsoft.com/office/drawing/2014/main" id="{A1C416C1-BDFC-64DF-7530-58FAF56988E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0" name="Rectangle 239">
                  <a:extLst>
                    <a:ext uri="{FF2B5EF4-FFF2-40B4-BE49-F238E27FC236}">
                      <a16:creationId xmlns:a16="http://schemas.microsoft.com/office/drawing/2014/main" id="{8B520F25-8A58-7BEC-8A4C-D40FE41F38BE}"/>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1" name="Rectangle 240">
                  <a:extLst>
                    <a:ext uri="{FF2B5EF4-FFF2-40B4-BE49-F238E27FC236}">
                      <a16:creationId xmlns:a16="http://schemas.microsoft.com/office/drawing/2014/main" id="{FFD1FB10-F104-2CA0-7C56-6AB23B61813A}"/>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2" name="Rectangle 241">
                  <a:extLst>
                    <a:ext uri="{FF2B5EF4-FFF2-40B4-BE49-F238E27FC236}">
                      <a16:creationId xmlns:a16="http://schemas.microsoft.com/office/drawing/2014/main" id="{82DC3BB1-D58D-EFB1-A971-82DB3F67F67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3" name="Rectangle 242">
                  <a:extLst>
                    <a:ext uri="{FF2B5EF4-FFF2-40B4-BE49-F238E27FC236}">
                      <a16:creationId xmlns:a16="http://schemas.microsoft.com/office/drawing/2014/main" id="{C5A6C077-21D4-C4B3-4AA1-F277819A80EB}"/>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4" name="Rectangle 243">
                  <a:extLst>
                    <a:ext uri="{FF2B5EF4-FFF2-40B4-BE49-F238E27FC236}">
                      <a16:creationId xmlns:a16="http://schemas.microsoft.com/office/drawing/2014/main" id="{75B7167C-186B-003C-D265-322DBF5A2BF9}"/>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5" name="Rectangle 244">
                  <a:extLst>
                    <a:ext uri="{FF2B5EF4-FFF2-40B4-BE49-F238E27FC236}">
                      <a16:creationId xmlns:a16="http://schemas.microsoft.com/office/drawing/2014/main" id="{B32C6F37-D753-79F0-4F41-329E0273EC1F}"/>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27" name="Group 226">
                <a:extLst>
                  <a:ext uri="{FF2B5EF4-FFF2-40B4-BE49-F238E27FC236}">
                    <a16:creationId xmlns:a16="http://schemas.microsoft.com/office/drawing/2014/main" id="{4518CAB3-F401-69C8-17E1-0891FC402BB2}"/>
                  </a:ext>
                </a:extLst>
              </p:cNvPr>
              <p:cNvGrpSpPr/>
              <p:nvPr/>
            </p:nvGrpSpPr>
            <p:grpSpPr>
              <a:xfrm>
                <a:off x="1828800" y="7397496"/>
                <a:ext cx="1645920" cy="18288"/>
                <a:chOff x="1828800" y="6858000"/>
                <a:chExt cx="1645920" cy="9144"/>
              </a:xfrm>
              <a:noFill/>
            </p:grpSpPr>
            <p:sp>
              <p:nvSpPr>
                <p:cNvPr id="228" name="Rectangle 227">
                  <a:extLst>
                    <a:ext uri="{FF2B5EF4-FFF2-40B4-BE49-F238E27FC236}">
                      <a16:creationId xmlns:a16="http://schemas.microsoft.com/office/drawing/2014/main" id="{25CCA5C6-FB59-606B-180B-BEC65A4799FF}"/>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9" name="Rectangle 228">
                  <a:extLst>
                    <a:ext uri="{FF2B5EF4-FFF2-40B4-BE49-F238E27FC236}">
                      <a16:creationId xmlns:a16="http://schemas.microsoft.com/office/drawing/2014/main" id="{A44EF9E3-43F9-42F5-A38A-2EC3CFDC0CD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0" name="Rectangle 229">
                  <a:extLst>
                    <a:ext uri="{FF2B5EF4-FFF2-40B4-BE49-F238E27FC236}">
                      <a16:creationId xmlns:a16="http://schemas.microsoft.com/office/drawing/2014/main" id="{80527791-3F43-E47F-C2D5-DD627CEF23CE}"/>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1" name="Rectangle 230">
                  <a:extLst>
                    <a:ext uri="{FF2B5EF4-FFF2-40B4-BE49-F238E27FC236}">
                      <a16:creationId xmlns:a16="http://schemas.microsoft.com/office/drawing/2014/main" id="{53ABA97C-6F1D-702B-61CF-180F37FF0EE8}"/>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2" name="Rectangle 231">
                  <a:extLst>
                    <a:ext uri="{FF2B5EF4-FFF2-40B4-BE49-F238E27FC236}">
                      <a16:creationId xmlns:a16="http://schemas.microsoft.com/office/drawing/2014/main" id="{140F0518-67EA-BE3C-2E1A-B0A0BB859895}"/>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3" name="Rectangle 232">
                  <a:extLst>
                    <a:ext uri="{FF2B5EF4-FFF2-40B4-BE49-F238E27FC236}">
                      <a16:creationId xmlns:a16="http://schemas.microsoft.com/office/drawing/2014/main" id="{C06BBD4C-010B-8DA5-3B39-76A098C28DFF}"/>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4" name="Rectangle 233">
                  <a:extLst>
                    <a:ext uri="{FF2B5EF4-FFF2-40B4-BE49-F238E27FC236}">
                      <a16:creationId xmlns:a16="http://schemas.microsoft.com/office/drawing/2014/main" id="{B725CD89-5FB2-4300-8904-E19D36981853}"/>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5" name="Rectangle 234">
                  <a:extLst>
                    <a:ext uri="{FF2B5EF4-FFF2-40B4-BE49-F238E27FC236}">
                      <a16:creationId xmlns:a16="http://schemas.microsoft.com/office/drawing/2014/main" id="{4762A037-3D02-24A2-BEFC-A9D066194994}"/>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6" name="Rectangle 235">
                  <a:extLst>
                    <a:ext uri="{FF2B5EF4-FFF2-40B4-BE49-F238E27FC236}">
                      <a16:creationId xmlns:a16="http://schemas.microsoft.com/office/drawing/2014/main" id="{F63A826B-4BE4-37C3-EC6A-B44047273ED5}"/>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sp>
        <p:nvSpPr>
          <p:cNvPr id="3" name="TextBox 2">
            <a:extLst>
              <a:ext uri="{FF2B5EF4-FFF2-40B4-BE49-F238E27FC236}">
                <a16:creationId xmlns:a16="http://schemas.microsoft.com/office/drawing/2014/main" id="{2235A520-263F-41EF-687D-20522296AE5B}"/>
              </a:ext>
            </a:extLst>
          </p:cNvPr>
          <p:cNvSpPr txBox="1"/>
          <p:nvPr/>
        </p:nvSpPr>
        <p:spPr>
          <a:xfrm>
            <a:off x="1910575" y="1946436"/>
            <a:ext cx="8118088" cy="441211"/>
          </a:xfrm>
          <a:prstGeom prst="rect">
            <a:avLst/>
          </a:prstGeom>
          <a:noFill/>
        </p:spPr>
        <p:txBody>
          <a:bodyPr wrap="square" rtlCol="0">
            <a:spAutoFit/>
          </a:bodyPr>
          <a:lstStyle/>
          <a:p>
            <a:pPr algn="ctr"/>
            <a:r>
              <a:rPr lang="en-US" sz="2267" b="1"/>
              <a:t>Transmission Ignition Likelihood Calculation Schematic</a:t>
            </a:r>
          </a:p>
        </p:txBody>
      </p:sp>
      <p:sp>
        <p:nvSpPr>
          <p:cNvPr id="4" name="TextBox 3">
            <a:extLst>
              <a:ext uri="{FF2B5EF4-FFF2-40B4-BE49-F238E27FC236}">
                <a16:creationId xmlns:a16="http://schemas.microsoft.com/office/drawing/2014/main" id="{550EE214-BBD4-5A74-97E0-9090E6520C4A}"/>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7731154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2FE78-F78E-B983-A918-8FD41CFF64F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CE8A998D-3B50-EA22-3572-7EDE6158DC9A}"/>
              </a:ext>
            </a:extLst>
          </p:cNvPr>
          <p:cNvSpPr>
            <a:spLocks noGrp="1"/>
          </p:cNvSpPr>
          <p:nvPr>
            <p:ph type="title"/>
          </p:nvPr>
        </p:nvSpPr>
        <p:spPr>
          <a:xfrm>
            <a:off x="305410" y="384253"/>
            <a:ext cx="13174370" cy="820495"/>
          </a:xfrm>
        </p:spPr>
        <p:txBody>
          <a:bodyPr/>
          <a:lstStyle/>
          <a:p>
            <a:r>
              <a:rPr lang="en-US" dirty="0">
                <a:solidFill>
                  <a:schemeClr val="tx1"/>
                </a:solidFill>
              </a:rPr>
              <a:t>2026-2028 WMP Figure 5-2-3, Page 63</a:t>
            </a:r>
          </a:p>
        </p:txBody>
      </p:sp>
      <p:grpSp>
        <p:nvGrpSpPr>
          <p:cNvPr id="75" name="Group 74" descr="Flowchart showing asset data, meteorology, and customer data as inputs leading to models that produce intermediate results to ultimately assess PSPS risk as the output.">
            <a:extLst>
              <a:ext uri="{FF2B5EF4-FFF2-40B4-BE49-F238E27FC236}">
                <a16:creationId xmlns:a16="http://schemas.microsoft.com/office/drawing/2014/main" id="{77CB36B4-8F07-3A03-A223-6D12C8F61FCA}"/>
              </a:ext>
            </a:extLst>
          </p:cNvPr>
          <p:cNvGrpSpPr/>
          <p:nvPr/>
        </p:nvGrpSpPr>
        <p:grpSpPr>
          <a:xfrm>
            <a:off x="3296199" y="2107690"/>
            <a:ext cx="7225202" cy="3370370"/>
            <a:chOff x="1579983" y="3351664"/>
            <a:chExt cx="7225202" cy="3370370"/>
          </a:xfrm>
        </p:grpSpPr>
        <p:sp>
          <p:nvSpPr>
            <p:cNvPr id="26" name="TextBox 25">
              <a:extLst>
                <a:ext uri="{FF2B5EF4-FFF2-40B4-BE49-F238E27FC236}">
                  <a16:creationId xmlns:a16="http://schemas.microsoft.com/office/drawing/2014/main" id="{A5C9DCD5-73BE-B8A4-8F29-4EFCBC972A4C}"/>
                </a:ext>
              </a:extLst>
            </p:cNvPr>
            <p:cNvSpPr txBox="1"/>
            <p:nvPr/>
          </p:nvSpPr>
          <p:spPr>
            <a:xfrm>
              <a:off x="1580845" y="3351664"/>
              <a:ext cx="1645920" cy="1540376"/>
            </a:xfrm>
            <a:prstGeom prst="rect">
              <a:avLst/>
            </a:prstGeom>
            <a:solidFill>
              <a:schemeClr val="bg2"/>
            </a:solidFill>
            <a:ln>
              <a:solidFill>
                <a:schemeClr val="tx1"/>
              </a:solidFill>
              <a:prstDash val="solid"/>
            </a:ln>
          </p:spPr>
          <p:txBody>
            <a:bodyPr wrap="square" rtlCol="0">
              <a:noAutofit/>
            </a:bodyPr>
            <a:lstStyle/>
            <a:p>
              <a:r>
                <a:rPr lang="en-US" sz="1200" b="1"/>
                <a:t>Inputs</a:t>
              </a:r>
            </a:p>
          </p:txBody>
        </p:sp>
        <p:sp>
          <p:nvSpPr>
            <p:cNvPr id="28" name="TextBox 27">
              <a:extLst>
                <a:ext uri="{FF2B5EF4-FFF2-40B4-BE49-F238E27FC236}">
                  <a16:creationId xmlns:a16="http://schemas.microsoft.com/office/drawing/2014/main" id="{EAE403EB-6FFB-69DB-1386-C55375EC8388}"/>
                </a:ext>
              </a:extLst>
            </p:cNvPr>
            <p:cNvSpPr txBox="1"/>
            <p:nvPr/>
          </p:nvSpPr>
          <p:spPr>
            <a:xfrm>
              <a:off x="1669626" y="3718035"/>
              <a:ext cx="1463040" cy="276999"/>
            </a:xfrm>
            <a:prstGeom prst="rect">
              <a:avLst/>
            </a:prstGeom>
            <a:solidFill>
              <a:schemeClr val="bg1"/>
            </a:solidFill>
            <a:ln w="19050">
              <a:solidFill>
                <a:schemeClr val="bg2">
                  <a:lumMod val="50000"/>
                </a:schemeClr>
              </a:solidFill>
              <a:prstDash val="solid"/>
            </a:ln>
          </p:spPr>
          <p:txBody>
            <a:bodyPr wrap="square" rtlCol="0">
              <a:noAutofit/>
            </a:bodyPr>
            <a:lstStyle/>
            <a:p>
              <a:r>
                <a:rPr lang="en-US" sz="1200"/>
                <a:t>Asset Data</a:t>
              </a:r>
            </a:p>
          </p:txBody>
        </p:sp>
        <p:sp>
          <p:nvSpPr>
            <p:cNvPr id="29" name="TextBox 28">
              <a:extLst>
                <a:ext uri="{FF2B5EF4-FFF2-40B4-BE49-F238E27FC236}">
                  <a16:creationId xmlns:a16="http://schemas.microsoft.com/office/drawing/2014/main" id="{EE4C64A3-B2CC-D171-B9AF-FFE7FF2DB9D8}"/>
                </a:ext>
              </a:extLst>
            </p:cNvPr>
            <p:cNvSpPr txBox="1"/>
            <p:nvPr/>
          </p:nvSpPr>
          <p:spPr>
            <a:xfrm>
              <a:off x="1580915" y="4892674"/>
              <a:ext cx="5943600" cy="914400"/>
            </a:xfrm>
            <a:prstGeom prst="rect">
              <a:avLst/>
            </a:prstGeom>
            <a:solidFill>
              <a:schemeClr val="bg1">
                <a:lumMod val="95000"/>
              </a:schemeClr>
            </a:solidFill>
            <a:ln>
              <a:solidFill>
                <a:schemeClr val="tx1"/>
              </a:solidFill>
              <a:prstDash val="solid"/>
            </a:ln>
          </p:spPr>
          <p:txBody>
            <a:bodyPr wrap="square" rtlCol="0">
              <a:noAutofit/>
            </a:bodyPr>
            <a:lstStyle/>
            <a:p>
              <a:r>
                <a:rPr lang="en-US" sz="1200" b="1"/>
                <a:t>Models</a:t>
              </a:r>
            </a:p>
          </p:txBody>
        </p:sp>
        <p:sp>
          <p:nvSpPr>
            <p:cNvPr id="30" name="TextBox 29">
              <a:extLst>
                <a:ext uri="{FF2B5EF4-FFF2-40B4-BE49-F238E27FC236}">
                  <a16:creationId xmlns:a16="http://schemas.microsoft.com/office/drawing/2014/main" id="{2E7297B7-E2C8-5637-B07C-04E52F0533F5}"/>
                </a:ext>
              </a:extLst>
            </p:cNvPr>
            <p:cNvSpPr txBox="1"/>
            <p:nvPr/>
          </p:nvSpPr>
          <p:spPr>
            <a:xfrm>
              <a:off x="1579983" y="5807634"/>
              <a:ext cx="5943600" cy="914400"/>
            </a:xfrm>
            <a:prstGeom prst="rect">
              <a:avLst/>
            </a:prstGeom>
            <a:solidFill>
              <a:srgbClr val="DDDFC9"/>
            </a:solidFill>
            <a:ln>
              <a:solidFill>
                <a:schemeClr val="tx1"/>
              </a:solidFill>
              <a:prstDash val="solid"/>
            </a:ln>
          </p:spPr>
          <p:txBody>
            <a:bodyPr wrap="square" rtlCol="0">
              <a:noAutofit/>
            </a:bodyPr>
            <a:lstStyle/>
            <a:p>
              <a:r>
                <a:rPr lang="en-US" sz="1200" b="1"/>
                <a:t>Intermediate</a:t>
              </a:r>
            </a:p>
            <a:p>
              <a:r>
                <a:rPr lang="en-US" sz="1200" b="1"/>
                <a:t>Results</a:t>
              </a:r>
            </a:p>
          </p:txBody>
        </p:sp>
        <p:cxnSp>
          <p:nvCxnSpPr>
            <p:cNvPr id="41" name="Connector: Elbow 40">
              <a:extLst>
                <a:ext uri="{FF2B5EF4-FFF2-40B4-BE49-F238E27FC236}">
                  <a16:creationId xmlns:a16="http://schemas.microsoft.com/office/drawing/2014/main" id="{B5C6281B-FF6E-057F-0197-D84F9CCE40B2}"/>
                </a:ext>
              </a:extLst>
            </p:cNvPr>
            <p:cNvCxnSpPr>
              <a:cxnSpLocks/>
              <a:stCxn id="28" idx="3"/>
              <a:endCxn id="63" idx="0"/>
            </p:cNvCxnSpPr>
            <p:nvPr/>
          </p:nvCxnSpPr>
          <p:spPr>
            <a:xfrm>
              <a:off x="3132666" y="3856535"/>
              <a:ext cx="1508087" cy="1225025"/>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9A5C02D8-4E6F-F58E-D004-E6DF38B7419F}"/>
                </a:ext>
              </a:extLst>
            </p:cNvPr>
            <p:cNvSpPr txBox="1"/>
            <p:nvPr/>
          </p:nvSpPr>
          <p:spPr>
            <a:xfrm>
              <a:off x="1669626" y="4095468"/>
              <a:ext cx="1463040" cy="276999"/>
            </a:xfrm>
            <a:prstGeom prst="rect">
              <a:avLst/>
            </a:prstGeom>
            <a:solidFill>
              <a:schemeClr val="bg1"/>
            </a:solidFill>
            <a:ln w="19050">
              <a:solidFill>
                <a:schemeClr val="accent3">
                  <a:lumMod val="50000"/>
                </a:schemeClr>
              </a:solidFill>
              <a:prstDash val="solid"/>
            </a:ln>
          </p:spPr>
          <p:txBody>
            <a:bodyPr wrap="square" rtlCol="0">
              <a:noAutofit/>
            </a:bodyPr>
            <a:lstStyle/>
            <a:p>
              <a:r>
                <a:rPr lang="en-US" sz="1200"/>
                <a:t>Meteorology</a:t>
              </a:r>
            </a:p>
          </p:txBody>
        </p:sp>
        <p:cxnSp>
          <p:nvCxnSpPr>
            <p:cNvPr id="52" name="Connector: Elbow 51">
              <a:extLst>
                <a:ext uri="{FF2B5EF4-FFF2-40B4-BE49-F238E27FC236}">
                  <a16:creationId xmlns:a16="http://schemas.microsoft.com/office/drawing/2014/main" id="{DABDBD9D-25FA-6810-86D8-6D5F93386D2D}"/>
                </a:ext>
              </a:extLst>
            </p:cNvPr>
            <p:cNvCxnSpPr>
              <a:cxnSpLocks/>
              <a:stCxn id="50" idx="3"/>
              <a:endCxn id="60" idx="0"/>
            </p:cNvCxnSpPr>
            <p:nvPr/>
          </p:nvCxnSpPr>
          <p:spPr>
            <a:xfrm>
              <a:off x="3132666" y="4233968"/>
              <a:ext cx="1142327" cy="847592"/>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535A839-8830-A65C-9898-AE46DAADD813}"/>
                </a:ext>
              </a:extLst>
            </p:cNvPr>
            <p:cNvSpPr txBox="1"/>
            <p:nvPr/>
          </p:nvSpPr>
          <p:spPr>
            <a:xfrm>
              <a:off x="1669626" y="4472901"/>
              <a:ext cx="1463040" cy="276999"/>
            </a:xfrm>
            <a:prstGeom prst="rect">
              <a:avLst/>
            </a:prstGeom>
            <a:solidFill>
              <a:schemeClr val="bg1"/>
            </a:solidFill>
            <a:ln w="19050">
              <a:solidFill>
                <a:srgbClr val="00B050"/>
              </a:solidFill>
              <a:prstDash val="solid"/>
            </a:ln>
          </p:spPr>
          <p:txBody>
            <a:bodyPr wrap="square" rtlCol="0">
              <a:noAutofit/>
            </a:bodyPr>
            <a:lstStyle/>
            <a:p>
              <a:r>
                <a:rPr lang="en-US" sz="1200"/>
                <a:t>Customer Data</a:t>
              </a:r>
            </a:p>
          </p:txBody>
        </p:sp>
        <p:cxnSp>
          <p:nvCxnSpPr>
            <p:cNvPr id="77" name="Connector: Elbow 76">
              <a:extLst>
                <a:ext uri="{FF2B5EF4-FFF2-40B4-BE49-F238E27FC236}">
                  <a16:creationId xmlns:a16="http://schemas.microsoft.com/office/drawing/2014/main" id="{C991AA8E-9A85-0291-0D91-8D06E691C41F}"/>
                </a:ext>
              </a:extLst>
            </p:cNvPr>
            <p:cNvCxnSpPr>
              <a:cxnSpLocks/>
              <a:stCxn id="28" idx="3"/>
              <a:endCxn id="248" idx="0"/>
            </p:cNvCxnSpPr>
            <p:nvPr/>
          </p:nvCxnSpPr>
          <p:spPr>
            <a:xfrm>
              <a:off x="3132666" y="3856535"/>
              <a:ext cx="3090586" cy="1225025"/>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EB9B586C-2FA4-FE3D-87DD-42F5D1B686A2}"/>
                </a:ext>
              </a:extLst>
            </p:cNvPr>
            <p:cNvCxnSpPr>
              <a:cxnSpLocks/>
              <a:stCxn id="16" idx="3"/>
              <a:endCxn id="58" idx="0"/>
            </p:cNvCxnSpPr>
            <p:nvPr/>
          </p:nvCxnSpPr>
          <p:spPr>
            <a:xfrm>
              <a:off x="3132666" y="4611401"/>
              <a:ext cx="776567" cy="470159"/>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A0360BD-7BFD-9836-1832-CFA19C07B988}"/>
                </a:ext>
              </a:extLst>
            </p:cNvPr>
            <p:cNvSpPr txBox="1"/>
            <p:nvPr/>
          </p:nvSpPr>
          <p:spPr>
            <a:xfrm>
              <a:off x="7525025" y="4892523"/>
              <a:ext cx="1280160" cy="914400"/>
            </a:xfrm>
            <a:prstGeom prst="rect">
              <a:avLst/>
            </a:prstGeom>
            <a:solidFill>
              <a:srgbClr val="F2BAB4"/>
            </a:solidFill>
            <a:ln>
              <a:solidFill>
                <a:schemeClr val="tx1"/>
              </a:solidFill>
              <a:prstDash val="solid"/>
            </a:ln>
          </p:spPr>
          <p:txBody>
            <a:bodyPr wrap="square" rtlCol="0">
              <a:noAutofit/>
            </a:bodyPr>
            <a:lstStyle/>
            <a:p>
              <a:r>
                <a:rPr lang="en-US" sz="1200" b="1"/>
                <a:t>Outputs</a:t>
              </a:r>
            </a:p>
          </p:txBody>
        </p:sp>
        <p:sp>
          <p:nvSpPr>
            <p:cNvPr id="134" name="TextBox 133">
              <a:extLst>
                <a:ext uri="{FF2B5EF4-FFF2-40B4-BE49-F238E27FC236}">
                  <a16:creationId xmlns:a16="http://schemas.microsoft.com/office/drawing/2014/main" id="{ACD57634-27D5-B588-19D0-E47B355D1E63}"/>
                </a:ext>
              </a:extLst>
            </p:cNvPr>
            <p:cNvSpPr txBox="1"/>
            <p:nvPr/>
          </p:nvSpPr>
          <p:spPr>
            <a:xfrm>
              <a:off x="7680085" y="5226525"/>
              <a:ext cx="980444" cy="276999"/>
            </a:xfrm>
            <a:prstGeom prst="rect">
              <a:avLst/>
            </a:prstGeom>
            <a:solidFill>
              <a:schemeClr val="bg1"/>
            </a:solidFill>
            <a:ln w="19050">
              <a:solidFill>
                <a:srgbClr val="FF0000"/>
              </a:solidFill>
              <a:prstDash val="solid"/>
            </a:ln>
          </p:spPr>
          <p:txBody>
            <a:bodyPr wrap="square" rtlCol="0">
              <a:spAutoFit/>
            </a:bodyPr>
            <a:lstStyle/>
            <a:p>
              <a:r>
                <a:rPr lang="en-US" sz="1200"/>
                <a:t>PSPS Risk</a:t>
              </a:r>
            </a:p>
          </p:txBody>
        </p:sp>
        <p:cxnSp>
          <p:nvCxnSpPr>
            <p:cNvPr id="49" name="Connector: Elbow 48">
              <a:extLst>
                <a:ext uri="{FF2B5EF4-FFF2-40B4-BE49-F238E27FC236}">
                  <a16:creationId xmlns:a16="http://schemas.microsoft.com/office/drawing/2014/main" id="{1E9411B2-364E-0741-A88C-E7B52FEED7A0}"/>
                </a:ext>
              </a:extLst>
            </p:cNvPr>
            <p:cNvCxnSpPr>
              <a:cxnSpLocks/>
              <a:stCxn id="8" idx="3"/>
              <a:endCxn id="134" idx="1"/>
            </p:cNvCxnSpPr>
            <p:nvPr/>
          </p:nvCxnSpPr>
          <p:spPr>
            <a:xfrm>
              <a:off x="7046212" y="5365023"/>
              <a:ext cx="633873" cy="2"/>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F01E4C67-7E06-53C0-7923-C6D254110880}"/>
                </a:ext>
              </a:extLst>
            </p:cNvPr>
            <p:cNvGrpSpPr/>
            <p:nvPr/>
          </p:nvGrpSpPr>
          <p:grpSpPr>
            <a:xfrm>
              <a:off x="3452033" y="5081560"/>
              <a:ext cx="1645920" cy="566928"/>
              <a:chOff x="1828800" y="6848856"/>
              <a:chExt cx="1645920" cy="566928"/>
            </a:xfrm>
          </p:grpSpPr>
          <p:sp>
            <p:nvSpPr>
              <p:cNvPr id="22" name="TextBox 21">
                <a:extLst>
                  <a:ext uri="{FF2B5EF4-FFF2-40B4-BE49-F238E27FC236}">
                    <a16:creationId xmlns:a16="http://schemas.microsoft.com/office/drawing/2014/main" id="{2BBA207E-BCEF-C28B-A48A-4E9512FB5AC5}"/>
                  </a:ext>
                </a:extLst>
              </p:cNvPr>
              <p:cNvSpPr txBox="1"/>
              <p:nvPr/>
            </p:nvSpPr>
            <p:spPr>
              <a:xfrm>
                <a:off x="1828800" y="6858000"/>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200"/>
                  <a:t>Meteorology PSPS Protocol Back-cast</a:t>
                </a:r>
              </a:p>
            </p:txBody>
          </p:sp>
          <p:grpSp>
            <p:nvGrpSpPr>
              <p:cNvPr id="68" name="Group 67">
                <a:extLst>
                  <a:ext uri="{FF2B5EF4-FFF2-40B4-BE49-F238E27FC236}">
                    <a16:creationId xmlns:a16="http://schemas.microsoft.com/office/drawing/2014/main" id="{CB2266FA-3591-F6B5-0074-7FAA09724DE1}"/>
                  </a:ext>
                </a:extLst>
              </p:cNvPr>
              <p:cNvGrpSpPr/>
              <p:nvPr/>
            </p:nvGrpSpPr>
            <p:grpSpPr>
              <a:xfrm>
                <a:off x="1828800" y="6848856"/>
                <a:ext cx="1645920" cy="18288"/>
                <a:chOff x="1828800" y="6858000"/>
                <a:chExt cx="1645920" cy="9144"/>
              </a:xfrm>
              <a:noFill/>
            </p:grpSpPr>
            <p:sp>
              <p:nvSpPr>
                <p:cNvPr id="54" name="Rectangle 53">
                  <a:extLst>
                    <a:ext uri="{FF2B5EF4-FFF2-40B4-BE49-F238E27FC236}">
                      <a16:creationId xmlns:a16="http://schemas.microsoft.com/office/drawing/2014/main" id="{67A6F67E-6F67-D814-BC2C-588922B6E460}"/>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7" name="Rectangle 56">
                  <a:extLst>
                    <a:ext uri="{FF2B5EF4-FFF2-40B4-BE49-F238E27FC236}">
                      <a16:creationId xmlns:a16="http://schemas.microsoft.com/office/drawing/2014/main" id="{6041A8B1-EF7E-C0C7-BF6D-C1CB2C8D5F7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8" name="Rectangle 57">
                  <a:extLst>
                    <a:ext uri="{FF2B5EF4-FFF2-40B4-BE49-F238E27FC236}">
                      <a16:creationId xmlns:a16="http://schemas.microsoft.com/office/drawing/2014/main" id="{C391407F-9D44-E10B-6491-360237A1C59F}"/>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9" name="Rectangle 58">
                  <a:extLst>
                    <a:ext uri="{FF2B5EF4-FFF2-40B4-BE49-F238E27FC236}">
                      <a16:creationId xmlns:a16="http://schemas.microsoft.com/office/drawing/2014/main" id="{30AC197A-E961-5E9A-5489-26A372D7CEFA}"/>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0" name="Rectangle 59">
                  <a:extLst>
                    <a:ext uri="{FF2B5EF4-FFF2-40B4-BE49-F238E27FC236}">
                      <a16:creationId xmlns:a16="http://schemas.microsoft.com/office/drawing/2014/main" id="{68B66984-9BCB-56A4-EC00-CF223D60B05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2" name="Rectangle 61">
                  <a:extLst>
                    <a:ext uri="{FF2B5EF4-FFF2-40B4-BE49-F238E27FC236}">
                      <a16:creationId xmlns:a16="http://schemas.microsoft.com/office/drawing/2014/main" id="{DFC40CB3-2330-02E6-A6D5-8C4E5C84B180}"/>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3" name="Rectangle 62">
                  <a:extLst>
                    <a:ext uri="{FF2B5EF4-FFF2-40B4-BE49-F238E27FC236}">
                      <a16:creationId xmlns:a16="http://schemas.microsoft.com/office/drawing/2014/main" id="{E9C690EA-82FF-5C9C-43C8-B1243E5CA478}"/>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4" name="Rectangle 63">
                  <a:extLst>
                    <a:ext uri="{FF2B5EF4-FFF2-40B4-BE49-F238E27FC236}">
                      <a16:creationId xmlns:a16="http://schemas.microsoft.com/office/drawing/2014/main" id="{D56AE98A-05DA-2017-2FD3-6E641A1F4652}"/>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7" name="Rectangle 66">
                  <a:extLst>
                    <a:ext uri="{FF2B5EF4-FFF2-40B4-BE49-F238E27FC236}">
                      <a16:creationId xmlns:a16="http://schemas.microsoft.com/office/drawing/2014/main" id="{E4E1FE06-6C3A-DCA6-8BAE-3C9FBDF3CBB1}"/>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88" name="Group 87">
                <a:extLst>
                  <a:ext uri="{FF2B5EF4-FFF2-40B4-BE49-F238E27FC236}">
                    <a16:creationId xmlns:a16="http://schemas.microsoft.com/office/drawing/2014/main" id="{C45A9168-A136-90D4-8D45-799C9E253B59}"/>
                  </a:ext>
                </a:extLst>
              </p:cNvPr>
              <p:cNvGrpSpPr/>
              <p:nvPr/>
            </p:nvGrpSpPr>
            <p:grpSpPr>
              <a:xfrm>
                <a:off x="1828800" y="7397496"/>
                <a:ext cx="1645920" cy="18288"/>
                <a:chOff x="1828800" y="6858000"/>
                <a:chExt cx="1645920" cy="9144"/>
              </a:xfrm>
              <a:noFill/>
            </p:grpSpPr>
            <p:sp>
              <p:nvSpPr>
                <p:cNvPr id="90" name="Rectangle 89">
                  <a:extLst>
                    <a:ext uri="{FF2B5EF4-FFF2-40B4-BE49-F238E27FC236}">
                      <a16:creationId xmlns:a16="http://schemas.microsoft.com/office/drawing/2014/main" id="{32F1CA76-B045-CCFD-446F-E960471D6BC8}"/>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1" name="Rectangle 90">
                  <a:extLst>
                    <a:ext uri="{FF2B5EF4-FFF2-40B4-BE49-F238E27FC236}">
                      <a16:creationId xmlns:a16="http://schemas.microsoft.com/office/drawing/2014/main" id="{FC12E261-28DC-9623-5257-30100602E945}"/>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3" name="Rectangle 92">
                  <a:extLst>
                    <a:ext uri="{FF2B5EF4-FFF2-40B4-BE49-F238E27FC236}">
                      <a16:creationId xmlns:a16="http://schemas.microsoft.com/office/drawing/2014/main" id="{FDBA238A-176C-DA83-1356-557B0854D0CB}"/>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4" name="Rectangle 93">
                  <a:extLst>
                    <a:ext uri="{FF2B5EF4-FFF2-40B4-BE49-F238E27FC236}">
                      <a16:creationId xmlns:a16="http://schemas.microsoft.com/office/drawing/2014/main" id="{67B931E4-092C-2EE2-DD15-3519E8D4A91F}"/>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5" name="Rectangle 94">
                  <a:extLst>
                    <a:ext uri="{FF2B5EF4-FFF2-40B4-BE49-F238E27FC236}">
                      <a16:creationId xmlns:a16="http://schemas.microsoft.com/office/drawing/2014/main" id="{AD14630D-213A-D5CD-CB38-7C3C9F74A5AC}"/>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6" name="Rectangle 95">
                  <a:extLst>
                    <a:ext uri="{FF2B5EF4-FFF2-40B4-BE49-F238E27FC236}">
                      <a16:creationId xmlns:a16="http://schemas.microsoft.com/office/drawing/2014/main" id="{84BABDBE-8081-BA2B-B17D-0AAEA285646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7" name="Rectangle 96">
                  <a:extLst>
                    <a:ext uri="{FF2B5EF4-FFF2-40B4-BE49-F238E27FC236}">
                      <a16:creationId xmlns:a16="http://schemas.microsoft.com/office/drawing/2014/main" id="{DCA901E0-AFAD-BB6C-E73A-B790BA320F17}"/>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8" name="Rectangle 97">
                  <a:extLst>
                    <a:ext uri="{FF2B5EF4-FFF2-40B4-BE49-F238E27FC236}">
                      <a16:creationId xmlns:a16="http://schemas.microsoft.com/office/drawing/2014/main" id="{987408E2-E3D1-FEE3-8C12-2265793DCD4F}"/>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9" name="Rectangle 98">
                  <a:extLst>
                    <a:ext uri="{FF2B5EF4-FFF2-40B4-BE49-F238E27FC236}">
                      <a16:creationId xmlns:a16="http://schemas.microsoft.com/office/drawing/2014/main" id="{F244C3B8-B878-D285-D7D9-752CEC1B1CDE}"/>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7" name="Group 6">
              <a:extLst>
                <a:ext uri="{FF2B5EF4-FFF2-40B4-BE49-F238E27FC236}">
                  <a16:creationId xmlns:a16="http://schemas.microsoft.com/office/drawing/2014/main" id="{E19C9101-E19C-F7B4-7EAB-A7FEE5F2D4DB}"/>
                </a:ext>
              </a:extLst>
            </p:cNvPr>
            <p:cNvGrpSpPr/>
            <p:nvPr/>
          </p:nvGrpSpPr>
          <p:grpSpPr>
            <a:xfrm>
              <a:off x="5400292" y="5081560"/>
              <a:ext cx="1645920" cy="566928"/>
              <a:chOff x="1828800" y="6848856"/>
              <a:chExt cx="1645920" cy="566928"/>
            </a:xfrm>
          </p:grpSpPr>
          <p:sp>
            <p:nvSpPr>
              <p:cNvPr id="8" name="TextBox 7">
                <a:extLst>
                  <a:ext uri="{FF2B5EF4-FFF2-40B4-BE49-F238E27FC236}">
                    <a16:creationId xmlns:a16="http://schemas.microsoft.com/office/drawing/2014/main" id="{700EA8CF-7E79-2B13-103A-977BC4D98805}"/>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200"/>
                  <a:t>Enterprise PSPS Cost Benefit Approach Model</a:t>
                </a:r>
              </a:p>
            </p:txBody>
          </p:sp>
          <p:grpSp>
            <p:nvGrpSpPr>
              <p:cNvPr id="9" name="Group 8">
                <a:extLst>
                  <a:ext uri="{FF2B5EF4-FFF2-40B4-BE49-F238E27FC236}">
                    <a16:creationId xmlns:a16="http://schemas.microsoft.com/office/drawing/2014/main" id="{07DEDE46-171C-3B2B-E2C6-C5152574DCB7}"/>
                  </a:ext>
                </a:extLst>
              </p:cNvPr>
              <p:cNvGrpSpPr/>
              <p:nvPr/>
            </p:nvGrpSpPr>
            <p:grpSpPr>
              <a:xfrm>
                <a:off x="1828800" y="6848856"/>
                <a:ext cx="1645920" cy="18288"/>
                <a:chOff x="1828800" y="6858000"/>
                <a:chExt cx="1645920" cy="9144"/>
              </a:xfrm>
              <a:noFill/>
            </p:grpSpPr>
            <p:sp>
              <p:nvSpPr>
                <p:cNvPr id="25" name="Rectangle 24">
                  <a:extLst>
                    <a:ext uri="{FF2B5EF4-FFF2-40B4-BE49-F238E27FC236}">
                      <a16:creationId xmlns:a16="http://schemas.microsoft.com/office/drawing/2014/main" id="{BC81E0F7-6FCF-1F86-3ABD-DCC3FD0819D9}"/>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7" name="Rectangle 26">
                  <a:extLst>
                    <a:ext uri="{FF2B5EF4-FFF2-40B4-BE49-F238E27FC236}">
                      <a16:creationId xmlns:a16="http://schemas.microsoft.com/office/drawing/2014/main" id="{863B0824-5A73-5B46-7488-B983296EE353}"/>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6" name="Rectangle 245">
                  <a:extLst>
                    <a:ext uri="{FF2B5EF4-FFF2-40B4-BE49-F238E27FC236}">
                      <a16:creationId xmlns:a16="http://schemas.microsoft.com/office/drawing/2014/main" id="{D6568967-11B9-B447-FD83-033851798165}"/>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7" name="Rectangle 246">
                  <a:extLst>
                    <a:ext uri="{FF2B5EF4-FFF2-40B4-BE49-F238E27FC236}">
                      <a16:creationId xmlns:a16="http://schemas.microsoft.com/office/drawing/2014/main" id="{E10235F7-33AB-EF49-4BA4-B0A0D6796516}"/>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8" name="Rectangle 247">
                  <a:extLst>
                    <a:ext uri="{FF2B5EF4-FFF2-40B4-BE49-F238E27FC236}">
                      <a16:creationId xmlns:a16="http://schemas.microsoft.com/office/drawing/2014/main" id="{DDE18665-64F7-2454-9B38-AB0D973A2F2F}"/>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9" name="Rectangle 248">
                  <a:extLst>
                    <a:ext uri="{FF2B5EF4-FFF2-40B4-BE49-F238E27FC236}">
                      <a16:creationId xmlns:a16="http://schemas.microsoft.com/office/drawing/2014/main" id="{43188FC7-7FD2-B249-18CE-CD34D500297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0" name="Rectangle 249">
                  <a:extLst>
                    <a:ext uri="{FF2B5EF4-FFF2-40B4-BE49-F238E27FC236}">
                      <a16:creationId xmlns:a16="http://schemas.microsoft.com/office/drawing/2014/main" id="{E184C906-5A3A-4EB1-1EC7-A4D00C211F11}"/>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1" name="Rectangle 250">
                  <a:extLst>
                    <a:ext uri="{FF2B5EF4-FFF2-40B4-BE49-F238E27FC236}">
                      <a16:creationId xmlns:a16="http://schemas.microsoft.com/office/drawing/2014/main" id="{D6150A9E-A6BA-BDEF-9CE5-62A1ABBDDE3D}"/>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2" name="Rectangle 251">
                  <a:extLst>
                    <a:ext uri="{FF2B5EF4-FFF2-40B4-BE49-F238E27FC236}">
                      <a16:creationId xmlns:a16="http://schemas.microsoft.com/office/drawing/2014/main" id="{BA5B66E7-744C-39F6-1340-9F6F78689BB2}"/>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10" name="Group 9">
                <a:extLst>
                  <a:ext uri="{FF2B5EF4-FFF2-40B4-BE49-F238E27FC236}">
                    <a16:creationId xmlns:a16="http://schemas.microsoft.com/office/drawing/2014/main" id="{5E782C63-A56B-35B3-5F27-44B6D2943ACE}"/>
                  </a:ext>
                </a:extLst>
              </p:cNvPr>
              <p:cNvGrpSpPr/>
              <p:nvPr/>
            </p:nvGrpSpPr>
            <p:grpSpPr>
              <a:xfrm>
                <a:off x="1828800" y="7397496"/>
                <a:ext cx="1645920" cy="18288"/>
                <a:chOff x="1828800" y="6858000"/>
                <a:chExt cx="1645920" cy="9144"/>
              </a:xfrm>
              <a:noFill/>
            </p:grpSpPr>
            <p:sp>
              <p:nvSpPr>
                <p:cNvPr id="11" name="Rectangle 10">
                  <a:extLst>
                    <a:ext uri="{FF2B5EF4-FFF2-40B4-BE49-F238E27FC236}">
                      <a16:creationId xmlns:a16="http://schemas.microsoft.com/office/drawing/2014/main" id="{8C4E1D35-9350-8047-5121-0D1805EA2256}"/>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Rectangle 11">
                  <a:extLst>
                    <a:ext uri="{FF2B5EF4-FFF2-40B4-BE49-F238E27FC236}">
                      <a16:creationId xmlns:a16="http://schemas.microsoft.com/office/drawing/2014/main" id="{9E76220D-9DE5-C5D6-D5A9-562CCDA6E93A}"/>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a:extLst>
                    <a:ext uri="{FF2B5EF4-FFF2-40B4-BE49-F238E27FC236}">
                      <a16:creationId xmlns:a16="http://schemas.microsoft.com/office/drawing/2014/main" id="{DDF31CF1-19C4-5379-96D5-512F9D779035}"/>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a:extLst>
                    <a:ext uri="{FF2B5EF4-FFF2-40B4-BE49-F238E27FC236}">
                      <a16:creationId xmlns:a16="http://schemas.microsoft.com/office/drawing/2014/main" id="{9DD0A743-8FFF-DCC8-5A8D-CB727E08C219}"/>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 name="Rectangle 14">
                  <a:extLst>
                    <a:ext uri="{FF2B5EF4-FFF2-40B4-BE49-F238E27FC236}">
                      <a16:creationId xmlns:a16="http://schemas.microsoft.com/office/drawing/2014/main" id="{0EB19791-F67B-A4DF-F7B1-B11FE91FFEDB}"/>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Rectangle 19">
                  <a:extLst>
                    <a:ext uri="{FF2B5EF4-FFF2-40B4-BE49-F238E27FC236}">
                      <a16:creationId xmlns:a16="http://schemas.microsoft.com/office/drawing/2014/main" id="{0E7556DB-A998-37BB-6132-4FED440BE48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 name="Rectangle 20">
                  <a:extLst>
                    <a:ext uri="{FF2B5EF4-FFF2-40B4-BE49-F238E27FC236}">
                      <a16:creationId xmlns:a16="http://schemas.microsoft.com/office/drawing/2014/main" id="{C8E73A2F-C1E8-A42A-C4C0-0ABAE42FAF37}"/>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Rectangle 22">
                  <a:extLst>
                    <a:ext uri="{FF2B5EF4-FFF2-40B4-BE49-F238E27FC236}">
                      <a16:creationId xmlns:a16="http://schemas.microsoft.com/office/drawing/2014/main" id="{3C2364AD-C0D9-8115-0CF2-5E71F95A2393}"/>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 name="Rectangle 23">
                  <a:extLst>
                    <a:ext uri="{FF2B5EF4-FFF2-40B4-BE49-F238E27FC236}">
                      <a16:creationId xmlns:a16="http://schemas.microsoft.com/office/drawing/2014/main" id="{367892C2-9594-0810-9838-0BCD8479ABE7}"/>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80" name="Group 79">
              <a:extLst>
                <a:ext uri="{FF2B5EF4-FFF2-40B4-BE49-F238E27FC236}">
                  <a16:creationId xmlns:a16="http://schemas.microsoft.com/office/drawing/2014/main" id="{D369C54D-4552-E798-8A37-6ED2A231BBCC}"/>
                </a:ext>
              </a:extLst>
            </p:cNvPr>
            <p:cNvGrpSpPr/>
            <p:nvPr/>
          </p:nvGrpSpPr>
          <p:grpSpPr>
            <a:xfrm>
              <a:off x="3452713" y="5976510"/>
              <a:ext cx="1645920" cy="566928"/>
              <a:chOff x="1828800" y="6848856"/>
              <a:chExt cx="1645920" cy="566928"/>
            </a:xfrm>
          </p:grpSpPr>
          <p:sp>
            <p:nvSpPr>
              <p:cNvPr id="82" name="TextBox 81">
                <a:extLst>
                  <a:ext uri="{FF2B5EF4-FFF2-40B4-BE49-F238E27FC236}">
                    <a16:creationId xmlns:a16="http://schemas.microsoft.com/office/drawing/2014/main" id="{3F0215DA-7084-3C04-B3BF-4E880D996D43}"/>
                  </a:ext>
                </a:extLst>
              </p:cNvPr>
              <p:cNvSpPr txBox="1"/>
              <p:nvPr/>
            </p:nvSpPr>
            <p:spPr>
              <a:xfrm>
                <a:off x="1828800" y="6857999"/>
                <a:ext cx="1645920" cy="548640"/>
              </a:xfrm>
              <a:prstGeom prst="rect">
                <a:avLst/>
              </a:prstGeom>
              <a:solidFill>
                <a:schemeClr val="bg1"/>
              </a:solidFill>
              <a:ln w="19050">
                <a:solidFill>
                  <a:schemeClr val="accent3">
                    <a:lumMod val="75000"/>
                  </a:schemeClr>
                </a:solidFill>
                <a:prstDash val="solid"/>
              </a:ln>
            </p:spPr>
            <p:txBody>
              <a:bodyPr wrap="square" rtlCol="0" anchor="ctr">
                <a:noAutofit/>
              </a:bodyPr>
              <a:lstStyle/>
              <a:p>
                <a:pPr algn="ctr"/>
                <a:r>
                  <a:rPr lang="en-US" sz="1400"/>
                  <a:t>PSPS Likelihood</a:t>
                </a:r>
                <a:endParaRPr lang="en-US" sz="1200"/>
              </a:p>
            </p:txBody>
          </p:sp>
          <p:grpSp>
            <p:nvGrpSpPr>
              <p:cNvPr id="84" name="Group 83">
                <a:extLst>
                  <a:ext uri="{FF2B5EF4-FFF2-40B4-BE49-F238E27FC236}">
                    <a16:creationId xmlns:a16="http://schemas.microsoft.com/office/drawing/2014/main" id="{FD431B9F-3C62-D87A-DD06-47196EE9F6DC}"/>
                  </a:ext>
                </a:extLst>
              </p:cNvPr>
              <p:cNvGrpSpPr/>
              <p:nvPr/>
            </p:nvGrpSpPr>
            <p:grpSpPr>
              <a:xfrm>
                <a:off x="1828800" y="6848856"/>
                <a:ext cx="1645920" cy="18288"/>
                <a:chOff x="1828800" y="6858000"/>
                <a:chExt cx="1645920" cy="9144"/>
              </a:xfrm>
              <a:noFill/>
            </p:grpSpPr>
            <p:sp>
              <p:nvSpPr>
                <p:cNvPr id="112" name="Rectangle 111">
                  <a:extLst>
                    <a:ext uri="{FF2B5EF4-FFF2-40B4-BE49-F238E27FC236}">
                      <a16:creationId xmlns:a16="http://schemas.microsoft.com/office/drawing/2014/main" id="{34C132EE-6C0B-7BBF-C7A0-3627B1BBC13C}"/>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4" name="Rectangle 113">
                  <a:extLst>
                    <a:ext uri="{FF2B5EF4-FFF2-40B4-BE49-F238E27FC236}">
                      <a16:creationId xmlns:a16="http://schemas.microsoft.com/office/drawing/2014/main" id="{2F6B852B-9CEF-8006-52A8-ECA4B2861233}"/>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4" name="Rectangle 163">
                  <a:extLst>
                    <a:ext uri="{FF2B5EF4-FFF2-40B4-BE49-F238E27FC236}">
                      <a16:creationId xmlns:a16="http://schemas.microsoft.com/office/drawing/2014/main" id="{FEEF0EFC-FB19-4373-1F38-1834E510EBA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5" name="Rectangle 164">
                  <a:extLst>
                    <a:ext uri="{FF2B5EF4-FFF2-40B4-BE49-F238E27FC236}">
                      <a16:creationId xmlns:a16="http://schemas.microsoft.com/office/drawing/2014/main" id="{EB8D2E62-A220-8389-0FEA-1C3C3712CD53}"/>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6" name="Rectangle 165">
                  <a:extLst>
                    <a:ext uri="{FF2B5EF4-FFF2-40B4-BE49-F238E27FC236}">
                      <a16:creationId xmlns:a16="http://schemas.microsoft.com/office/drawing/2014/main" id="{55DF635F-781E-27C8-EFBB-1FE876F1207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7" name="Rectangle 166">
                  <a:extLst>
                    <a:ext uri="{FF2B5EF4-FFF2-40B4-BE49-F238E27FC236}">
                      <a16:creationId xmlns:a16="http://schemas.microsoft.com/office/drawing/2014/main" id="{A2E0C112-4F0B-B4C8-7454-416FA3826BF2}"/>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8" name="Rectangle 167">
                  <a:extLst>
                    <a:ext uri="{FF2B5EF4-FFF2-40B4-BE49-F238E27FC236}">
                      <a16:creationId xmlns:a16="http://schemas.microsoft.com/office/drawing/2014/main" id="{C960EA00-E270-B808-D49B-543EFFD88E4B}"/>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9" name="Rectangle 168">
                  <a:extLst>
                    <a:ext uri="{FF2B5EF4-FFF2-40B4-BE49-F238E27FC236}">
                      <a16:creationId xmlns:a16="http://schemas.microsoft.com/office/drawing/2014/main" id="{B8FA8703-9072-F7ED-2A09-D37F929985A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0" name="Rectangle 169">
                  <a:extLst>
                    <a:ext uri="{FF2B5EF4-FFF2-40B4-BE49-F238E27FC236}">
                      <a16:creationId xmlns:a16="http://schemas.microsoft.com/office/drawing/2014/main" id="{DAF484DD-F527-B36A-52B9-F77FD3F93D27}"/>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85" name="Group 84">
                <a:extLst>
                  <a:ext uri="{FF2B5EF4-FFF2-40B4-BE49-F238E27FC236}">
                    <a16:creationId xmlns:a16="http://schemas.microsoft.com/office/drawing/2014/main" id="{6C7BA446-1085-F96C-621E-DE59A29754F7}"/>
                  </a:ext>
                </a:extLst>
              </p:cNvPr>
              <p:cNvGrpSpPr/>
              <p:nvPr/>
            </p:nvGrpSpPr>
            <p:grpSpPr>
              <a:xfrm>
                <a:off x="1828800" y="7397496"/>
                <a:ext cx="1645920" cy="18288"/>
                <a:chOff x="1828800" y="6858000"/>
                <a:chExt cx="1645920" cy="9144"/>
              </a:xfrm>
              <a:noFill/>
            </p:grpSpPr>
            <p:sp>
              <p:nvSpPr>
                <p:cNvPr id="87" name="Rectangle 86">
                  <a:extLst>
                    <a:ext uri="{FF2B5EF4-FFF2-40B4-BE49-F238E27FC236}">
                      <a16:creationId xmlns:a16="http://schemas.microsoft.com/office/drawing/2014/main" id="{CBF3F92D-18D0-D450-7A1D-6447A3498E74}"/>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1" name="Rectangle 100">
                  <a:extLst>
                    <a:ext uri="{FF2B5EF4-FFF2-40B4-BE49-F238E27FC236}">
                      <a16:creationId xmlns:a16="http://schemas.microsoft.com/office/drawing/2014/main" id="{9E8194A7-E279-2B40-D628-30867DCE0BD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2" name="Rectangle 101">
                  <a:extLst>
                    <a:ext uri="{FF2B5EF4-FFF2-40B4-BE49-F238E27FC236}">
                      <a16:creationId xmlns:a16="http://schemas.microsoft.com/office/drawing/2014/main" id="{3D8D988A-E430-4952-0020-A5581C11EABB}"/>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3" name="Rectangle 102">
                  <a:extLst>
                    <a:ext uri="{FF2B5EF4-FFF2-40B4-BE49-F238E27FC236}">
                      <a16:creationId xmlns:a16="http://schemas.microsoft.com/office/drawing/2014/main" id="{6B3CC558-36DF-F5AD-FEB1-01D75B24A46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4" name="Rectangle 103">
                  <a:extLst>
                    <a:ext uri="{FF2B5EF4-FFF2-40B4-BE49-F238E27FC236}">
                      <a16:creationId xmlns:a16="http://schemas.microsoft.com/office/drawing/2014/main" id="{520144DD-5578-9525-90FD-929FD35A661D}"/>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6" name="Rectangle 105">
                  <a:extLst>
                    <a:ext uri="{FF2B5EF4-FFF2-40B4-BE49-F238E27FC236}">
                      <a16:creationId xmlns:a16="http://schemas.microsoft.com/office/drawing/2014/main" id="{BE722BDF-CA92-E3FD-1126-42802D5E516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8" name="Rectangle 107">
                  <a:extLst>
                    <a:ext uri="{FF2B5EF4-FFF2-40B4-BE49-F238E27FC236}">
                      <a16:creationId xmlns:a16="http://schemas.microsoft.com/office/drawing/2014/main" id="{81F80FCE-2765-75B9-C0E5-0E33D0BEF7A3}"/>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9" name="Rectangle 108">
                  <a:extLst>
                    <a:ext uri="{FF2B5EF4-FFF2-40B4-BE49-F238E27FC236}">
                      <a16:creationId xmlns:a16="http://schemas.microsoft.com/office/drawing/2014/main" id="{5D62C207-382B-8E26-BC5C-B8E77E66AB23}"/>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1" name="Rectangle 110">
                  <a:extLst>
                    <a:ext uri="{FF2B5EF4-FFF2-40B4-BE49-F238E27FC236}">
                      <a16:creationId xmlns:a16="http://schemas.microsoft.com/office/drawing/2014/main" id="{C735FDD3-2D48-FC58-DE92-6B9BF31BDE59}"/>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171" name="Connector: Elbow 170">
              <a:extLst>
                <a:ext uri="{FF2B5EF4-FFF2-40B4-BE49-F238E27FC236}">
                  <a16:creationId xmlns:a16="http://schemas.microsoft.com/office/drawing/2014/main" id="{FBBFC55E-C7E8-3CED-E388-32DA2E47FC30}"/>
                </a:ext>
              </a:extLst>
            </p:cNvPr>
            <p:cNvCxnSpPr>
              <a:cxnSpLocks/>
              <a:stCxn id="95" idx="2"/>
              <a:endCxn id="166" idx="0"/>
            </p:cNvCxnSpPr>
            <p:nvPr/>
          </p:nvCxnSpPr>
          <p:spPr>
            <a:xfrm rot="16200000" flipH="1">
              <a:off x="4111322" y="5812159"/>
              <a:ext cx="328022" cy="680"/>
            </a:xfrm>
            <a:prstGeom prst="bentConnector3">
              <a:avLst>
                <a:gd name="adj1" fmla="val 50000"/>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ctor: Elbow 173">
              <a:extLst>
                <a:ext uri="{FF2B5EF4-FFF2-40B4-BE49-F238E27FC236}">
                  <a16:creationId xmlns:a16="http://schemas.microsoft.com/office/drawing/2014/main" id="{8AC0036D-CEB5-EAC8-052C-397F87C32F15}"/>
                </a:ext>
              </a:extLst>
            </p:cNvPr>
            <p:cNvCxnSpPr>
              <a:cxnSpLocks/>
              <a:stCxn id="82" idx="3"/>
              <a:endCxn id="15" idx="2"/>
            </p:cNvCxnSpPr>
            <p:nvPr/>
          </p:nvCxnSpPr>
          <p:spPr>
            <a:xfrm flipV="1">
              <a:off x="5098633" y="5648488"/>
              <a:ext cx="1124619" cy="611485"/>
            </a:xfrm>
            <a:prstGeom prst="bentConnector2">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361E3054-9DF1-8D86-EEC4-373499C13A3C}"/>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93454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6748A-7B3F-B8B9-4EAA-A5C2CF5671F2}"/>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01274A0-CEB1-AF17-1EE0-9FCC72E03969}"/>
              </a:ext>
            </a:extLst>
          </p:cNvPr>
          <p:cNvSpPr>
            <a:spLocks noGrp="1"/>
          </p:cNvSpPr>
          <p:nvPr>
            <p:ph type="title"/>
          </p:nvPr>
        </p:nvSpPr>
        <p:spPr>
          <a:xfrm>
            <a:off x="305410" y="384253"/>
            <a:ext cx="13174370" cy="820495"/>
          </a:xfrm>
        </p:spPr>
        <p:txBody>
          <a:bodyPr/>
          <a:lstStyle/>
          <a:p>
            <a:r>
              <a:rPr lang="en-US" dirty="0">
                <a:solidFill>
                  <a:schemeClr val="tx1"/>
                </a:solidFill>
              </a:rPr>
              <a:t>2026-2028 WMP Figure 5-2-4, Page 64</a:t>
            </a:r>
          </a:p>
        </p:txBody>
      </p:sp>
      <p:sp>
        <p:nvSpPr>
          <p:cNvPr id="2" name="TextBox 1">
            <a:extLst>
              <a:ext uri="{FF2B5EF4-FFF2-40B4-BE49-F238E27FC236}">
                <a16:creationId xmlns:a16="http://schemas.microsoft.com/office/drawing/2014/main" id="{F30C0099-C3BF-8549-5EC0-BC23F4E2152E}"/>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
        <p:nvSpPr>
          <p:cNvPr id="277" name="TextBox 276">
            <a:extLst>
              <a:ext uri="{FF2B5EF4-FFF2-40B4-BE49-F238E27FC236}">
                <a16:creationId xmlns:a16="http://schemas.microsoft.com/office/drawing/2014/main" id="{9F759EF1-3A12-3831-1710-DF05E6DF7BA0}"/>
              </a:ext>
            </a:extLst>
          </p:cNvPr>
          <p:cNvSpPr txBox="1"/>
          <p:nvPr/>
        </p:nvSpPr>
        <p:spPr>
          <a:xfrm>
            <a:off x="1594722" y="1369467"/>
            <a:ext cx="9953671" cy="441211"/>
          </a:xfrm>
          <a:prstGeom prst="rect">
            <a:avLst/>
          </a:prstGeom>
          <a:noFill/>
        </p:spPr>
        <p:txBody>
          <a:bodyPr wrap="square" rtlCol="0">
            <a:spAutoFit/>
          </a:bodyPr>
          <a:lstStyle/>
          <a:p>
            <a:pPr algn="ctr"/>
            <a:r>
              <a:rPr lang="en-US" sz="2267" b="1" dirty="0"/>
              <a:t>EPSS Risk Calculation Procedure Schematic</a:t>
            </a:r>
          </a:p>
        </p:txBody>
      </p:sp>
      <p:grpSp>
        <p:nvGrpSpPr>
          <p:cNvPr id="76" name="Group 75" descr="Flowchart showing inputs, models, intermediate results, and outputs for the E P S S risk calculation procedure. Inputs include asset data, customer data, and W D R M data which feed into various models to produce an E P S S risk output.">
            <a:extLst>
              <a:ext uri="{FF2B5EF4-FFF2-40B4-BE49-F238E27FC236}">
                <a16:creationId xmlns:a16="http://schemas.microsoft.com/office/drawing/2014/main" id="{BB5B419B-F7EA-7825-0687-0C8C6C2E0B7B}"/>
              </a:ext>
            </a:extLst>
          </p:cNvPr>
          <p:cNvGrpSpPr/>
          <p:nvPr/>
        </p:nvGrpSpPr>
        <p:grpSpPr>
          <a:xfrm>
            <a:off x="2262035" y="2253420"/>
            <a:ext cx="8595611" cy="3748989"/>
            <a:chOff x="1579983" y="3338805"/>
            <a:chExt cx="8595611" cy="3748989"/>
          </a:xfrm>
        </p:grpSpPr>
        <p:sp>
          <p:nvSpPr>
            <p:cNvPr id="26" name="TextBox 25">
              <a:extLst>
                <a:ext uri="{FF2B5EF4-FFF2-40B4-BE49-F238E27FC236}">
                  <a16:creationId xmlns:a16="http://schemas.microsoft.com/office/drawing/2014/main" id="{353F5FF2-98B4-6385-ECFF-469BC33CEFDA}"/>
                </a:ext>
              </a:extLst>
            </p:cNvPr>
            <p:cNvSpPr txBox="1"/>
            <p:nvPr/>
          </p:nvSpPr>
          <p:spPr>
            <a:xfrm>
              <a:off x="1580845" y="3338805"/>
              <a:ext cx="1645920" cy="1554480"/>
            </a:xfrm>
            <a:prstGeom prst="rect">
              <a:avLst/>
            </a:prstGeom>
            <a:solidFill>
              <a:schemeClr val="bg2"/>
            </a:solidFill>
            <a:ln>
              <a:solidFill>
                <a:schemeClr val="bg2">
                  <a:lumMod val="50000"/>
                </a:schemeClr>
              </a:solidFill>
              <a:prstDash val="solid"/>
            </a:ln>
          </p:spPr>
          <p:txBody>
            <a:bodyPr wrap="square" rtlCol="0">
              <a:noAutofit/>
            </a:bodyPr>
            <a:lstStyle/>
            <a:p>
              <a:r>
                <a:rPr lang="en-US" sz="1200" b="1"/>
                <a:t>Inputs</a:t>
              </a:r>
            </a:p>
          </p:txBody>
        </p:sp>
        <p:sp>
          <p:nvSpPr>
            <p:cNvPr id="28" name="TextBox 27">
              <a:extLst>
                <a:ext uri="{FF2B5EF4-FFF2-40B4-BE49-F238E27FC236}">
                  <a16:creationId xmlns:a16="http://schemas.microsoft.com/office/drawing/2014/main" id="{1AF3ADD3-4210-FAA7-64A2-3B84AC5CDDB6}"/>
                </a:ext>
              </a:extLst>
            </p:cNvPr>
            <p:cNvSpPr txBox="1"/>
            <p:nvPr/>
          </p:nvSpPr>
          <p:spPr>
            <a:xfrm>
              <a:off x="1669626" y="3705176"/>
              <a:ext cx="1463040" cy="276999"/>
            </a:xfrm>
            <a:prstGeom prst="rect">
              <a:avLst/>
            </a:prstGeom>
            <a:solidFill>
              <a:schemeClr val="bg1"/>
            </a:solidFill>
            <a:ln w="19050">
              <a:solidFill>
                <a:schemeClr val="bg2">
                  <a:lumMod val="50000"/>
                </a:schemeClr>
              </a:solidFill>
              <a:prstDash val="solid"/>
            </a:ln>
          </p:spPr>
          <p:txBody>
            <a:bodyPr wrap="square" rtlCol="0">
              <a:noAutofit/>
            </a:bodyPr>
            <a:lstStyle/>
            <a:p>
              <a:r>
                <a:rPr lang="en-US" sz="1200"/>
                <a:t>Asset Data</a:t>
              </a:r>
            </a:p>
          </p:txBody>
        </p:sp>
        <p:sp>
          <p:nvSpPr>
            <p:cNvPr id="29" name="TextBox 28">
              <a:extLst>
                <a:ext uri="{FF2B5EF4-FFF2-40B4-BE49-F238E27FC236}">
                  <a16:creationId xmlns:a16="http://schemas.microsoft.com/office/drawing/2014/main" id="{36B1DDE8-3385-3FC9-0E72-0A78EDDEA691}"/>
                </a:ext>
              </a:extLst>
            </p:cNvPr>
            <p:cNvSpPr txBox="1"/>
            <p:nvPr/>
          </p:nvSpPr>
          <p:spPr>
            <a:xfrm>
              <a:off x="1580915" y="4892674"/>
              <a:ext cx="7315200" cy="914400"/>
            </a:xfrm>
            <a:prstGeom prst="rect">
              <a:avLst/>
            </a:prstGeom>
            <a:solidFill>
              <a:schemeClr val="bg1">
                <a:lumMod val="95000"/>
              </a:schemeClr>
            </a:solidFill>
            <a:ln>
              <a:solidFill>
                <a:schemeClr val="tx1"/>
              </a:solidFill>
              <a:prstDash val="solid"/>
            </a:ln>
          </p:spPr>
          <p:txBody>
            <a:bodyPr wrap="square" rtlCol="0">
              <a:noAutofit/>
            </a:bodyPr>
            <a:lstStyle/>
            <a:p>
              <a:r>
                <a:rPr lang="en-US" sz="1200" b="1"/>
                <a:t>Models</a:t>
              </a:r>
            </a:p>
          </p:txBody>
        </p:sp>
        <p:sp>
          <p:nvSpPr>
            <p:cNvPr id="30" name="TextBox 29">
              <a:extLst>
                <a:ext uri="{FF2B5EF4-FFF2-40B4-BE49-F238E27FC236}">
                  <a16:creationId xmlns:a16="http://schemas.microsoft.com/office/drawing/2014/main" id="{E7FD6A9F-8D10-E5F7-4DBB-C1FBB4F4EF42}"/>
                </a:ext>
              </a:extLst>
            </p:cNvPr>
            <p:cNvSpPr txBox="1"/>
            <p:nvPr/>
          </p:nvSpPr>
          <p:spPr>
            <a:xfrm>
              <a:off x="1579983" y="5807634"/>
              <a:ext cx="7315200" cy="1280160"/>
            </a:xfrm>
            <a:prstGeom prst="rect">
              <a:avLst/>
            </a:prstGeom>
            <a:solidFill>
              <a:srgbClr val="DDDFC9"/>
            </a:solidFill>
            <a:ln>
              <a:solidFill>
                <a:schemeClr val="tx1"/>
              </a:solidFill>
              <a:prstDash val="solid"/>
            </a:ln>
          </p:spPr>
          <p:txBody>
            <a:bodyPr wrap="square" rtlCol="0">
              <a:noAutofit/>
            </a:bodyPr>
            <a:lstStyle/>
            <a:p>
              <a:r>
                <a:rPr lang="en-US" sz="1200" b="1"/>
                <a:t>Intermediate</a:t>
              </a:r>
            </a:p>
            <a:p>
              <a:r>
                <a:rPr lang="en-US" sz="1200" b="1"/>
                <a:t>Results</a:t>
              </a:r>
            </a:p>
          </p:txBody>
        </p:sp>
        <p:sp>
          <p:nvSpPr>
            <p:cNvPr id="50" name="TextBox 49">
              <a:extLst>
                <a:ext uri="{FF2B5EF4-FFF2-40B4-BE49-F238E27FC236}">
                  <a16:creationId xmlns:a16="http://schemas.microsoft.com/office/drawing/2014/main" id="{046E9403-B087-C0C0-E4DA-3FE0AE69D36E}"/>
                </a:ext>
              </a:extLst>
            </p:cNvPr>
            <p:cNvSpPr txBox="1"/>
            <p:nvPr/>
          </p:nvSpPr>
          <p:spPr>
            <a:xfrm>
              <a:off x="1669626" y="4458851"/>
              <a:ext cx="1463040" cy="276999"/>
            </a:xfrm>
            <a:prstGeom prst="rect">
              <a:avLst/>
            </a:prstGeom>
            <a:solidFill>
              <a:schemeClr val="bg1"/>
            </a:solidFill>
            <a:ln w="19050">
              <a:solidFill>
                <a:schemeClr val="accent3">
                  <a:lumMod val="50000"/>
                </a:schemeClr>
              </a:solidFill>
              <a:prstDash val="solid"/>
            </a:ln>
          </p:spPr>
          <p:txBody>
            <a:bodyPr wrap="square" rtlCol="0">
              <a:noAutofit/>
            </a:bodyPr>
            <a:lstStyle/>
            <a:p>
              <a:r>
                <a:rPr lang="en-US" sz="1200"/>
                <a:t>WDRM Data</a:t>
              </a:r>
            </a:p>
          </p:txBody>
        </p:sp>
        <p:cxnSp>
          <p:nvCxnSpPr>
            <p:cNvPr id="52" name="Connector: Elbow 51">
              <a:extLst>
                <a:ext uri="{FF2B5EF4-FFF2-40B4-BE49-F238E27FC236}">
                  <a16:creationId xmlns:a16="http://schemas.microsoft.com/office/drawing/2014/main" id="{98EF9204-31CF-67F1-F7DD-80E54237283A}"/>
                </a:ext>
              </a:extLst>
            </p:cNvPr>
            <p:cNvCxnSpPr>
              <a:cxnSpLocks/>
              <a:stCxn id="50" idx="3"/>
              <a:endCxn id="60" idx="0"/>
            </p:cNvCxnSpPr>
            <p:nvPr/>
          </p:nvCxnSpPr>
          <p:spPr>
            <a:xfrm>
              <a:off x="3132666" y="4597351"/>
              <a:ext cx="671563" cy="484209"/>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7CEEDDE-7E7C-D35C-ABB3-261AE2D59B02}"/>
                </a:ext>
              </a:extLst>
            </p:cNvPr>
            <p:cNvSpPr txBox="1"/>
            <p:nvPr/>
          </p:nvSpPr>
          <p:spPr>
            <a:xfrm>
              <a:off x="1669626" y="4081421"/>
              <a:ext cx="1463040" cy="276999"/>
            </a:xfrm>
            <a:prstGeom prst="rect">
              <a:avLst/>
            </a:prstGeom>
            <a:solidFill>
              <a:schemeClr val="bg1"/>
            </a:solidFill>
            <a:ln w="19050">
              <a:solidFill>
                <a:srgbClr val="00B050"/>
              </a:solidFill>
              <a:prstDash val="solid"/>
            </a:ln>
          </p:spPr>
          <p:txBody>
            <a:bodyPr wrap="square" rtlCol="0">
              <a:noAutofit/>
            </a:bodyPr>
            <a:lstStyle/>
            <a:p>
              <a:r>
                <a:rPr lang="en-US" sz="1200"/>
                <a:t>Customer Data</a:t>
              </a:r>
            </a:p>
          </p:txBody>
        </p:sp>
        <p:cxnSp>
          <p:nvCxnSpPr>
            <p:cNvPr id="77" name="Connector: Elbow 76">
              <a:extLst>
                <a:ext uri="{FF2B5EF4-FFF2-40B4-BE49-F238E27FC236}">
                  <a16:creationId xmlns:a16="http://schemas.microsoft.com/office/drawing/2014/main" id="{6F188658-FE51-71BC-DB58-227A0FD33809}"/>
                </a:ext>
              </a:extLst>
            </p:cNvPr>
            <p:cNvCxnSpPr>
              <a:cxnSpLocks/>
              <a:stCxn id="28" idx="3"/>
              <a:endCxn id="133" idx="0"/>
            </p:cNvCxnSpPr>
            <p:nvPr/>
          </p:nvCxnSpPr>
          <p:spPr>
            <a:xfrm>
              <a:off x="3132666" y="3843676"/>
              <a:ext cx="2655979" cy="1242674"/>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2717E980-4C69-AE8B-C7F2-8F743F015605}"/>
                </a:ext>
              </a:extLst>
            </p:cNvPr>
            <p:cNvCxnSpPr>
              <a:cxnSpLocks/>
              <a:stCxn id="16" idx="3"/>
              <a:endCxn id="131" idx="0"/>
            </p:cNvCxnSpPr>
            <p:nvPr/>
          </p:nvCxnSpPr>
          <p:spPr>
            <a:xfrm>
              <a:off x="3132666" y="4219921"/>
              <a:ext cx="2290219" cy="866429"/>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BA30B4F-4AB4-914A-51ED-B40BEA6E2CBD}"/>
                </a:ext>
              </a:extLst>
            </p:cNvPr>
            <p:cNvSpPr txBox="1"/>
            <p:nvPr/>
          </p:nvSpPr>
          <p:spPr>
            <a:xfrm>
              <a:off x="8895434" y="4892523"/>
              <a:ext cx="1280160" cy="914400"/>
            </a:xfrm>
            <a:prstGeom prst="rect">
              <a:avLst/>
            </a:prstGeom>
            <a:solidFill>
              <a:srgbClr val="F2BAB4"/>
            </a:solidFill>
            <a:ln>
              <a:solidFill>
                <a:schemeClr val="tx1"/>
              </a:solidFill>
              <a:prstDash val="solid"/>
            </a:ln>
          </p:spPr>
          <p:txBody>
            <a:bodyPr wrap="square" rtlCol="0">
              <a:noAutofit/>
            </a:bodyPr>
            <a:lstStyle/>
            <a:p>
              <a:r>
                <a:rPr lang="en-US" sz="1200" b="1"/>
                <a:t>Outputs</a:t>
              </a:r>
            </a:p>
          </p:txBody>
        </p:sp>
        <p:sp>
          <p:nvSpPr>
            <p:cNvPr id="134" name="TextBox 133">
              <a:extLst>
                <a:ext uri="{FF2B5EF4-FFF2-40B4-BE49-F238E27FC236}">
                  <a16:creationId xmlns:a16="http://schemas.microsoft.com/office/drawing/2014/main" id="{BD83C0BC-BB12-9996-7AA7-5B8E88B2F30F}"/>
                </a:ext>
              </a:extLst>
            </p:cNvPr>
            <p:cNvSpPr txBox="1"/>
            <p:nvPr/>
          </p:nvSpPr>
          <p:spPr>
            <a:xfrm>
              <a:off x="9050494" y="5226525"/>
              <a:ext cx="980444" cy="276999"/>
            </a:xfrm>
            <a:prstGeom prst="rect">
              <a:avLst/>
            </a:prstGeom>
            <a:solidFill>
              <a:schemeClr val="bg1"/>
            </a:solidFill>
            <a:ln w="19050">
              <a:solidFill>
                <a:srgbClr val="FF0000"/>
              </a:solidFill>
              <a:prstDash val="solid"/>
            </a:ln>
          </p:spPr>
          <p:txBody>
            <a:bodyPr wrap="square" rtlCol="0">
              <a:spAutoFit/>
            </a:bodyPr>
            <a:lstStyle/>
            <a:p>
              <a:r>
                <a:rPr lang="en-US" sz="1200"/>
                <a:t>EPSS Risk</a:t>
              </a:r>
            </a:p>
          </p:txBody>
        </p:sp>
        <p:cxnSp>
          <p:nvCxnSpPr>
            <p:cNvPr id="49" name="Connector: Elbow 48">
              <a:extLst>
                <a:ext uri="{FF2B5EF4-FFF2-40B4-BE49-F238E27FC236}">
                  <a16:creationId xmlns:a16="http://schemas.microsoft.com/office/drawing/2014/main" id="{04D54CDF-CBEC-228F-B4F8-5BF2243F4459}"/>
                </a:ext>
              </a:extLst>
            </p:cNvPr>
            <p:cNvCxnSpPr>
              <a:cxnSpLocks/>
              <a:endCxn id="134" idx="1"/>
            </p:cNvCxnSpPr>
            <p:nvPr/>
          </p:nvCxnSpPr>
          <p:spPr>
            <a:xfrm>
              <a:off x="8576674" y="5364653"/>
              <a:ext cx="473820" cy="372"/>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C92653AB-91E3-86E3-8794-C6B0B0CFB073}"/>
                </a:ext>
              </a:extLst>
            </p:cNvPr>
            <p:cNvGrpSpPr/>
            <p:nvPr/>
          </p:nvGrpSpPr>
          <p:grpSpPr>
            <a:xfrm>
              <a:off x="2981269" y="5081560"/>
              <a:ext cx="1645920" cy="566928"/>
              <a:chOff x="1828800" y="6848856"/>
              <a:chExt cx="1645920" cy="566928"/>
            </a:xfrm>
          </p:grpSpPr>
          <p:sp>
            <p:nvSpPr>
              <p:cNvPr id="22" name="TextBox 21">
                <a:extLst>
                  <a:ext uri="{FF2B5EF4-FFF2-40B4-BE49-F238E27FC236}">
                    <a16:creationId xmlns:a16="http://schemas.microsoft.com/office/drawing/2014/main" id="{12A73229-F7E4-262B-E20D-368B2C6F47FF}"/>
                  </a:ext>
                </a:extLst>
              </p:cNvPr>
              <p:cNvSpPr txBox="1"/>
              <p:nvPr/>
            </p:nvSpPr>
            <p:spPr>
              <a:xfrm>
                <a:off x="1828800" y="6858000"/>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200"/>
                  <a:t>EPSS Likelihood Model</a:t>
                </a:r>
              </a:p>
            </p:txBody>
          </p:sp>
          <p:grpSp>
            <p:nvGrpSpPr>
              <p:cNvPr id="68" name="Group 67">
                <a:extLst>
                  <a:ext uri="{FF2B5EF4-FFF2-40B4-BE49-F238E27FC236}">
                    <a16:creationId xmlns:a16="http://schemas.microsoft.com/office/drawing/2014/main" id="{180355C2-F292-20A5-F733-A2A2E4419A9E}"/>
                  </a:ext>
                </a:extLst>
              </p:cNvPr>
              <p:cNvGrpSpPr/>
              <p:nvPr/>
            </p:nvGrpSpPr>
            <p:grpSpPr>
              <a:xfrm>
                <a:off x="1828800" y="6848856"/>
                <a:ext cx="1645920" cy="18288"/>
                <a:chOff x="1828800" y="6858000"/>
                <a:chExt cx="1645920" cy="9144"/>
              </a:xfrm>
              <a:noFill/>
            </p:grpSpPr>
            <p:sp>
              <p:nvSpPr>
                <p:cNvPr id="54" name="Rectangle 53">
                  <a:extLst>
                    <a:ext uri="{FF2B5EF4-FFF2-40B4-BE49-F238E27FC236}">
                      <a16:creationId xmlns:a16="http://schemas.microsoft.com/office/drawing/2014/main" id="{DAFEE98A-42A5-0873-1989-247DC9B3E349}"/>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7" name="Rectangle 56">
                  <a:extLst>
                    <a:ext uri="{FF2B5EF4-FFF2-40B4-BE49-F238E27FC236}">
                      <a16:creationId xmlns:a16="http://schemas.microsoft.com/office/drawing/2014/main" id="{B5D51901-E74D-B156-EA92-FAC9FBC16771}"/>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8" name="Rectangle 57">
                  <a:extLst>
                    <a:ext uri="{FF2B5EF4-FFF2-40B4-BE49-F238E27FC236}">
                      <a16:creationId xmlns:a16="http://schemas.microsoft.com/office/drawing/2014/main" id="{39966077-C7C2-707D-6B5A-C8F7E87171AA}"/>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9" name="Rectangle 58">
                  <a:extLst>
                    <a:ext uri="{FF2B5EF4-FFF2-40B4-BE49-F238E27FC236}">
                      <a16:creationId xmlns:a16="http://schemas.microsoft.com/office/drawing/2014/main" id="{97389B58-ECAF-E35E-12F6-242567EE7E6F}"/>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0" name="Rectangle 59">
                  <a:extLst>
                    <a:ext uri="{FF2B5EF4-FFF2-40B4-BE49-F238E27FC236}">
                      <a16:creationId xmlns:a16="http://schemas.microsoft.com/office/drawing/2014/main" id="{C5D4B306-0F2C-EAFC-B2B6-AB595BD964CA}"/>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2" name="Rectangle 61">
                  <a:extLst>
                    <a:ext uri="{FF2B5EF4-FFF2-40B4-BE49-F238E27FC236}">
                      <a16:creationId xmlns:a16="http://schemas.microsoft.com/office/drawing/2014/main" id="{03913E28-B799-7FCC-5F66-8429A865CC0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3" name="Rectangle 62">
                  <a:extLst>
                    <a:ext uri="{FF2B5EF4-FFF2-40B4-BE49-F238E27FC236}">
                      <a16:creationId xmlns:a16="http://schemas.microsoft.com/office/drawing/2014/main" id="{D7C4C9F8-0108-4913-DA15-E7394783DD0E}"/>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4" name="Rectangle 63">
                  <a:extLst>
                    <a:ext uri="{FF2B5EF4-FFF2-40B4-BE49-F238E27FC236}">
                      <a16:creationId xmlns:a16="http://schemas.microsoft.com/office/drawing/2014/main" id="{294BC864-CB41-700E-600D-413353494E93}"/>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7" name="Rectangle 66">
                  <a:extLst>
                    <a:ext uri="{FF2B5EF4-FFF2-40B4-BE49-F238E27FC236}">
                      <a16:creationId xmlns:a16="http://schemas.microsoft.com/office/drawing/2014/main" id="{9F77586F-C653-3F45-77FA-5B9FAAA5F6CE}"/>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88" name="Group 87">
                <a:extLst>
                  <a:ext uri="{FF2B5EF4-FFF2-40B4-BE49-F238E27FC236}">
                    <a16:creationId xmlns:a16="http://schemas.microsoft.com/office/drawing/2014/main" id="{BA7FADA4-B81F-0767-2394-5211CC4518E6}"/>
                  </a:ext>
                </a:extLst>
              </p:cNvPr>
              <p:cNvGrpSpPr/>
              <p:nvPr/>
            </p:nvGrpSpPr>
            <p:grpSpPr>
              <a:xfrm>
                <a:off x="1828800" y="7397496"/>
                <a:ext cx="1645920" cy="18288"/>
                <a:chOff x="1828800" y="6858000"/>
                <a:chExt cx="1645920" cy="9144"/>
              </a:xfrm>
              <a:noFill/>
            </p:grpSpPr>
            <p:sp>
              <p:nvSpPr>
                <p:cNvPr id="90" name="Rectangle 89">
                  <a:extLst>
                    <a:ext uri="{FF2B5EF4-FFF2-40B4-BE49-F238E27FC236}">
                      <a16:creationId xmlns:a16="http://schemas.microsoft.com/office/drawing/2014/main" id="{59CB222C-E3D4-BFE5-C18F-FEBE36AEBE05}"/>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1" name="Rectangle 90">
                  <a:extLst>
                    <a:ext uri="{FF2B5EF4-FFF2-40B4-BE49-F238E27FC236}">
                      <a16:creationId xmlns:a16="http://schemas.microsoft.com/office/drawing/2014/main" id="{9C742E0C-710A-7AD1-64B0-DC5C5A2FFF71}"/>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3" name="Rectangle 92">
                  <a:extLst>
                    <a:ext uri="{FF2B5EF4-FFF2-40B4-BE49-F238E27FC236}">
                      <a16:creationId xmlns:a16="http://schemas.microsoft.com/office/drawing/2014/main" id="{041F2EB6-282E-62E4-D916-0A6587652A6B}"/>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4" name="Rectangle 93">
                  <a:extLst>
                    <a:ext uri="{FF2B5EF4-FFF2-40B4-BE49-F238E27FC236}">
                      <a16:creationId xmlns:a16="http://schemas.microsoft.com/office/drawing/2014/main" id="{437BE1C8-586E-6540-DB63-1590E7443EB4}"/>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5" name="Rectangle 94">
                  <a:extLst>
                    <a:ext uri="{FF2B5EF4-FFF2-40B4-BE49-F238E27FC236}">
                      <a16:creationId xmlns:a16="http://schemas.microsoft.com/office/drawing/2014/main" id="{23AD1D10-1A60-1A76-BA12-DD2EADEE5B05}"/>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6" name="Rectangle 95">
                  <a:extLst>
                    <a:ext uri="{FF2B5EF4-FFF2-40B4-BE49-F238E27FC236}">
                      <a16:creationId xmlns:a16="http://schemas.microsoft.com/office/drawing/2014/main" id="{D90DA0D5-FAE5-0E2E-EA93-242ABD27175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7" name="Rectangle 96">
                  <a:extLst>
                    <a:ext uri="{FF2B5EF4-FFF2-40B4-BE49-F238E27FC236}">
                      <a16:creationId xmlns:a16="http://schemas.microsoft.com/office/drawing/2014/main" id="{BBA9F1A3-7398-8409-85D1-D5FE41DEC3A9}"/>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8" name="Rectangle 97">
                  <a:extLst>
                    <a:ext uri="{FF2B5EF4-FFF2-40B4-BE49-F238E27FC236}">
                      <a16:creationId xmlns:a16="http://schemas.microsoft.com/office/drawing/2014/main" id="{90FA9F9C-A09B-D490-2E1D-802EAC305531}"/>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9" name="Rectangle 98">
                  <a:extLst>
                    <a:ext uri="{FF2B5EF4-FFF2-40B4-BE49-F238E27FC236}">
                      <a16:creationId xmlns:a16="http://schemas.microsoft.com/office/drawing/2014/main" id="{6D7FA83D-6269-7884-8E4D-276C71C32144}"/>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15" name="Group 114">
              <a:extLst>
                <a:ext uri="{FF2B5EF4-FFF2-40B4-BE49-F238E27FC236}">
                  <a16:creationId xmlns:a16="http://schemas.microsoft.com/office/drawing/2014/main" id="{4ACDA066-A9B8-ACA6-856C-8F9FFB7AD961}"/>
                </a:ext>
              </a:extLst>
            </p:cNvPr>
            <p:cNvGrpSpPr/>
            <p:nvPr/>
          </p:nvGrpSpPr>
          <p:grpSpPr>
            <a:xfrm>
              <a:off x="4782805" y="5086350"/>
              <a:ext cx="1645920" cy="557348"/>
              <a:chOff x="1828800" y="6848856"/>
              <a:chExt cx="1645920" cy="585215"/>
            </a:xfrm>
          </p:grpSpPr>
          <p:sp>
            <p:nvSpPr>
              <p:cNvPr id="116" name="TextBox 115">
                <a:extLst>
                  <a:ext uri="{FF2B5EF4-FFF2-40B4-BE49-F238E27FC236}">
                    <a16:creationId xmlns:a16="http://schemas.microsoft.com/office/drawing/2014/main" id="{8F556601-99E7-166E-4A24-E9693B46B608}"/>
                  </a:ext>
                </a:extLst>
              </p:cNvPr>
              <p:cNvSpPr txBox="1"/>
              <p:nvPr/>
            </p:nvSpPr>
            <p:spPr>
              <a:xfrm>
                <a:off x="1828800" y="6857999"/>
                <a:ext cx="1645920" cy="576072"/>
              </a:xfrm>
              <a:prstGeom prst="rect">
                <a:avLst/>
              </a:prstGeom>
              <a:solidFill>
                <a:schemeClr val="bg1"/>
              </a:solidFill>
              <a:ln w="19050">
                <a:solidFill>
                  <a:schemeClr val="tx1"/>
                </a:solidFill>
                <a:prstDash val="solid"/>
              </a:ln>
            </p:spPr>
            <p:txBody>
              <a:bodyPr wrap="square" rtlCol="0" anchor="ctr">
                <a:noAutofit/>
              </a:bodyPr>
              <a:lstStyle/>
              <a:p>
                <a:pPr algn="ctr"/>
                <a:r>
                  <a:rPr lang="en-US" sz="1200"/>
                  <a:t>EPSS Consequence Model</a:t>
                </a:r>
              </a:p>
            </p:txBody>
          </p:sp>
          <p:grpSp>
            <p:nvGrpSpPr>
              <p:cNvPr id="117" name="Group 116">
                <a:extLst>
                  <a:ext uri="{FF2B5EF4-FFF2-40B4-BE49-F238E27FC236}">
                    <a16:creationId xmlns:a16="http://schemas.microsoft.com/office/drawing/2014/main" id="{B2C060FD-1529-0491-C854-355894A0ACFB}"/>
                  </a:ext>
                </a:extLst>
              </p:cNvPr>
              <p:cNvGrpSpPr/>
              <p:nvPr/>
            </p:nvGrpSpPr>
            <p:grpSpPr>
              <a:xfrm>
                <a:off x="1828800" y="6848856"/>
                <a:ext cx="1645920" cy="18288"/>
                <a:chOff x="1828800" y="6858000"/>
                <a:chExt cx="1645920" cy="9144"/>
              </a:xfrm>
              <a:noFill/>
            </p:grpSpPr>
            <p:sp>
              <p:nvSpPr>
                <p:cNvPr id="128" name="Rectangle 127">
                  <a:extLst>
                    <a:ext uri="{FF2B5EF4-FFF2-40B4-BE49-F238E27FC236}">
                      <a16:creationId xmlns:a16="http://schemas.microsoft.com/office/drawing/2014/main" id="{1996B8E5-1841-D2C5-4CFE-803F3B615BBE}"/>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9" name="Rectangle 128">
                  <a:extLst>
                    <a:ext uri="{FF2B5EF4-FFF2-40B4-BE49-F238E27FC236}">
                      <a16:creationId xmlns:a16="http://schemas.microsoft.com/office/drawing/2014/main" id="{BF015542-7AA2-8EFC-5199-5F85A5ABB43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0" name="Rectangle 129">
                  <a:extLst>
                    <a:ext uri="{FF2B5EF4-FFF2-40B4-BE49-F238E27FC236}">
                      <a16:creationId xmlns:a16="http://schemas.microsoft.com/office/drawing/2014/main" id="{D4241432-3C84-33D3-0D9C-53EC335F4217}"/>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1" name="Rectangle 130">
                  <a:extLst>
                    <a:ext uri="{FF2B5EF4-FFF2-40B4-BE49-F238E27FC236}">
                      <a16:creationId xmlns:a16="http://schemas.microsoft.com/office/drawing/2014/main" id="{C38C8B3C-FA85-17C4-4C71-299A67EBE51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2" name="Rectangle 131">
                  <a:extLst>
                    <a:ext uri="{FF2B5EF4-FFF2-40B4-BE49-F238E27FC236}">
                      <a16:creationId xmlns:a16="http://schemas.microsoft.com/office/drawing/2014/main" id="{49780A99-8F5F-F2FF-2994-2AEA3918B3B1}"/>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3" name="Rectangle 132">
                  <a:extLst>
                    <a:ext uri="{FF2B5EF4-FFF2-40B4-BE49-F238E27FC236}">
                      <a16:creationId xmlns:a16="http://schemas.microsoft.com/office/drawing/2014/main" id="{F91F14CC-888F-6EA0-12F3-0EA96170485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5" name="Rectangle 134">
                  <a:extLst>
                    <a:ext uri="{FF2B5EF4-FFF2-40B4-BE49-F238E27FC236}">
                      <a16:creationId xmlns:a16="http://schemas.microsoft.com/office/drawing/2014/main" id="{68219D72-94B5-22A1-3D04-97588302237D}"/>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6" name="Rectangle 135">
                  <a:extLst>
                    <a:ext uri="{FF2B5EF4-FFF2-40B4-BE49-F238E27FC236}">
                      <a16:creationId xmlns:a16="http://schemas.microsoft.com/office/drawing/2014/main" id="{8938E5ED-D36D-BB10-ACD6-3302D360D589}"/>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8" name="Rectangle 137">
                  <a:extLst>
                    <a:ext uri="{FF2B5EF4-FFF2-40B4-BE49-F238E27FC236}">
                      <a16:creationId xmlns:a16="http://schemas.microsoft.com/office/drawing/2014/main" id="{D66EE8A6-BDDB-6945-FA7F-71EFB1EE02FE}"/>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118" name="Group 117">
                <a:extLst>
                  <a:ext uri="{FF2B5EF4-FFF2-40B4-BE49-F238E27FC236}">
                    <a16:creationId xmlns:a16="http://schemas.microsoft.com/office/drawing/2014/main" id="{76B1E5D0-269E-5D52-055A-2EDAD8F8E6E9}"/>
                  </a:ext>
                </a:extLst>
              </p:cNvPr>
              <p:cNvGrpSpPr/>
              <p:nvPr/>
            </p:nvGrpSpPr>
            <p:grpSpPr>
              <a:xfrm>
                <a:off x="1828800" y="7397496"/>
                <a:ext cx="1645920" cy="18288"/>
                <a:chOff x="1828800" y="6858000"/>
                <a:chExt cx="1645920" cy="9144"/>
              </a:xfrm>
              <a:noFill/>
            </p:grpSpPr>
            <p:sp>
              <p:nvSpPr>
                <p:cNvPr id="119" name="Rectangle 118">
                  <a:extLst>
                    <a:ext uri="{FF2B5EF4-FFF2-40B4-BE49-F238E27FC236}">
                      <a16:creationId xmlns:a16="http://schemas.microsoft.com/office/drawing/2014/main" id="{305AFEA3-6EF8-989A-5015-FA458A83B096}"/>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0" name="Rectangle 119">
                  <a:extLst>
                    <a:ext uri="{FF2B5EF4-FFF2-40B4-BE49-F238E27FC236}">
                      <a16:creationId xmlns:a16="http://schemas.microsoft.com/office/drawing/2014/main" id="{D13370BF-BA04-4546-E0D9-16D377F5871B}"/>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1" name="Rectangle 120">
                  <a:extLst>
                    <a:ext uri="{FF2B5EF4-FFF2-40B4-BE49-F238E27FC236}">
                      <a16:creationId xmlns:a16="http://schemas.microsoft.com/office/drawing/2014/main" id="{46221A36-2065-B90A-4590-8EAE75F1EFB4}"/>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2" name="Rectangle 121">
                  <a:extLst>
                    <a:ext uri="{FF2B5EF4-FFF2-40B4-BE49-F238E27FC236}">
                      <a16:creationId xmlns:a16="http://schemas.microsoft.com/office/drawing/2014/main" id="{B29F20AE-2E55-38CF-909A-665AA47C0C16}"/>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3" name="Rectangle 122">
                  <a:extLst>
                    <a:ext uri="{FF2B5EF4-FFF2-40B4-BE49-F238E27FC236}">
                      <a16:creationId xmlns:a16="http://schemas.microsoft.com/office/drawing/2014/main" id="{5BC70FA9-BFA9-224F-EC8A-598DBE73F48C}"/>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4" name="Rectangle 123">
                  <a:extLst>
                    <a:ext uri="{FF2B5EF4-FFF2-40B4-BE49-F238E27FC236}">
                      <a16:creationId xmlns:a16="http://schemas.microsoft.com/office/drawing/2014/main" id="{85B6939B-B649-D8DC-1B98-CDD78372375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5" name="Rectangle 124">
                  <a:extLst>
                    <a:ext uri="{FF2B5EF4-FFF2-40B4-BE49-F238E27FC236}">
                      <a16:creationId xmlns:a16="http://schemas.microsoft.com/office/drawing/2014/main" id="{ED770D9B-9EA0-7B56-6AE8-A6413A22DBAE}"/>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6" name="Rectangle 125">
                  <a:extLst>
                    <a:ext uri="{FF2B5EF4-FFF2-40B4-BE49-F238E27FC236}">
                      <a16:creationId xmlns:a16="http://schemas.microsoft.com/office/drawing/2014/main" id="{C8B9B3A1-A813-E36F-DF0F-4130B5A298CA}"/>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7" name="Rectangle 126">
                  <a:extLst>
                    <a:ext uri="{FF2B5EF4-FFF2-40B4-BE49-F238E27FC236}">
                      <a16:creationId xmlns:a16="http://schemas.microsoft.com/office/drawing/2014/main" id="{935BC123-C3E6-31BA-5B44-89D7CEF3F64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224" name="Group 223">
              <a:extLst>
                <a:ext uri="{FF2B5EF4-FFF2-40B4-BE49-F238E27FC236}">
                  <a16:creationId xmlns:a16="http://schemas.microsoft.com/office/drawing/2014/main" id="{AFABD96E-21D0-A2C4-963F-DF1B11F6DBE7}"/>
                </a:ext>
              </a:extLst>
            </p:cNvPr>
            <p:cNvGrpSpPr/>
            <p:nvPr/>
          </p:nvGrpSpPr>
          <p:grpSpPr>
            <a:xfrm>
              <a:off x="6930754" y="5081560"/>
              <a:ext cx="1645920" cy="566928"/>
              <a:chOff x="1828800" y="6848856"/>
              <a:chExt cx="1645920" cy="566928"/>
            </a:xfrm>
          </p:grpSpPr>
          <p:sp>
            <p:nvSpPr>
              <p:cNvPr id="225" name="TextBox 224">
                <a:extLst>
                  <a:ext uri="{FF2B5EF4-FFF2-40B4-BE49-F238E27FC236}">
                    <a16:creationId xmlns:a16="http://schemas.microsoft.com/office/drawing/2014/main" id="{279EE54C-86B9-6311-8B1B-E21B0D08821D}"/>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EPSS Risk</a:t>
                </a:r>
              </a:p>
              <a:p>
                <a:pPr algn="ctr"/>
                <a:r>
                  <a:rPr lang="en-US" sz="1400"/>
                  <a:t>Model</a:t>
                </a:r>
              </a:p>
            </p:txBody>
          </p:sp>
          <p:grpSp>
            <p:nvGrpSpPr>
              <p:cNvPr id="226" name="Group 225">
                <a:extLst>
                  <a:ext uri="{FF2B5EF4-FFF2-40B4-BE49-F238E27FC236}">
                    <a16:creationId xmlns:a16="http://schemas.microsoft.com/office/drawing/2014/main" id="{9C09CD14-5068-05E9-A331-71623B81C359}"/>
                  </a:ext>
                </a:extLst>
              </p:cNvPr>
              <p:cNvGrpSpPr/>
              <p:nvPr/>
            </p:nvGrpSpPr>
            <p:grpSpPr>
              <a:xfrm>
                <a:off x="1828800" y="6848856"/>
                <a:ext cx="1645920" cy="18288"/>
                <a:chOff x="1828800" y="6858000"/>
                <a:chExt cx="1645920" cy="9144"/>
              </a:xfrm>
              <a:noFill/>
            </p:grpSpPr>
            <p:sp>
              <p:nvSpPr>
                <p:cNvPr id="237" name="Rectangle 236">
                  <a:extLst>
                    <a:ext uri="{FF2B5EF4-FFF2-40B4-BE49-F238E27FC236}">
                      <a16:creationId xmlns:a16="http://schemas.microsoft.com/office/drawing/2014/main" id="{8659F609-1AC8-EDF0-BF47-4BCF111F7DFB}"/>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8" name="Rectangle 237">
                  <a:extLst>
                    <a:ext uri="{FF2B5EF4-FFF2-40B4-BE49-F238E27FC236}">
                      <a16:creationId xmlns:a16="http://schemas.microsoft.com/office/drawing/2014/main" id="{C6BCCF0D-A39A-BAEC-82FD-F152997EC01A}"/>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9" name="Rectangle 238">
                  <a:extLst>
                    <a:ext uri="{FF2B5EF4-FFF2-40B4-BE49-F238E27FC236}">
                      <a16:creationId xmlns:a16="http://schemas.microsoft.com/office/drawing/2014/main" id="{BA76F9F7-0078-C664-0BAC-3DDC4EFE0622}"/>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0" name="Rectangle 239">
                  <a:extLst>
                    <a:ext uri="{FF2B5EF4-FFF2-40B4-BE49-F238E27FC236}">
                      <a16:creationId xmlns:a16="http://schemas.microsoft.com/office/drawing/2014/main" id="{01716136-21E0-29E2-FB2E-7F12C8F79FBC}"/>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1" name="Rectangle 240">
                  <a:extLst>
                    <a:ext uri="{FF2B5EF4-FFF2-40B4-BE49-F238E27FC236}">
                      <a16:creationId xmlns:a16="http://schemas.microsoft.com/office/drawing/2014/main" id="{4BF217CB-C34D-5288-2913-43743FC11EA3}"/>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2" name="Rectangle 241">
                  <a:extLst>
                    <a:ext uri="{FF2B5EF4-FFF2-40B4-BE49-F238E27FC236}">
                      <a16:creationId xmlns:a16="http://schemas.microsoft.com/office/drawing/2014/main" id="{FFAA3C2B-C10B-E473-F3B3-2F9B42A0650B}"/>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3" name="Rectangle 242">
                  <a:extLst>
                    <a:ext uri="{FF2B5EF4-FFF2-40B4-BE49-F238E27FC236}">
                      <a16:creationId xmlns:a16="http://schemas.microsoft.com/office/drawing/2014/main" id="{EEEBDA79-E290-FC07-7B39-A195D644359C}"/>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4" name="Rectangle 243">
                  <a:extLst>
                    <a:ext uri="{FF2B5EF4-FFF2-40B4-BE49-F238E27FC236}">
                      <a16:creationId xmlns:a16="http://schemas.microsoft.com/office/drawing/2014/main" id="{38DA29D6-EC42-E72B-9F52-C5FE2EC7747D}"/>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5" name="Rectangle 244">
                  <a:extLst>
                    <a:ext uri="{FF2B5EF4-FFF2-40B4-BE49-F238E27FC236}">
                      <a16:creationId xmlns:a16="http://schemas.microsoft.com/office/drawing/2014/main" id="{B01A1A82-1AD9-A1CA-2252-3C813B08B1C1}"/>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27" name="Group 226">
                <a:extLst>
                  <a:ext uri="{FF2B5EF4-FFF2-40B4-BE49-F238E27FC236}">
                    <a16:creationId xmlns:a16="http://schemas.microsoft.com/office/drawing/2014/main" id="{43383D36-E1FE-093D-CCEB-D6FBF253290E}"/>
                  </a:ext>
                </a:extLst>
              </p:cNvPr>
              <p:cNvGrpSpPr/>
              <p:nvPr/>
            </p:nvGrpSpPr>
            <p:grpSpPr>
              <a:xfrm>
                <a:off x="1828800" y="7397496"/>
                <a:ext cx="1645920" cy="18288"/>
                <a:chOff x="1828800" y="6858000"/>
                <a:chExt cx="1645920" cy="9144"/>
              </a:xfrm>
              <a:noFill/>
            </p:grpSpPr>
            <p:sp>
              <p:nvSpPr>
                <p:cNvPr id="228" name="Rectangle 227">
                  <a:extLst>
                    <a:ext uri="{FF2B5EF4-FFF2-40B4-BE49-F238E27FC236}">
                      <a16:creationId xmlns:a16="http://schemas.microsoft.com/office/drawing/2014/main" id="{56376D1C-673F-67E9-3339-A1B54037B330}"/>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9" name="Rectangle 228">
                  <a:extLst>
                    <a:ext uri="{FF2B5EF4-FFF2-40B4-BE49-F238E27FC236}">
                      <a16:creationId xmlns:a16="http://schemas.microsoft.com/office/drawing/2014/main" id="{AE06D003-FA43-107B-681F-06DCE1DF18EB}"/>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0" name="Rectangle 229">
                  <a:extLst>
                    <a:ext uri="{FF2B5EF4-FFF2-40B4-BE49-F238E27FC236}">
                      <a16:creationId xmlns:a16="http://schemas.microsoft.com/office/drawing/2014/main" id="{1E6AC0D4-9FD3-47A3-CC32-A0251145DA7D}"/>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1" name="Rectangle 230">
                  <a:extLst>
                    <a:ext uri="{FF2B5EF4-FFF2-40B4-BE49-F238E27FC236}">
                      <a16:creationId xmlns:a16="http://schemas.microsoft.com/office/drawing/2014/main" id="{FE41085A-7276-CE00-8C2E-3123C576994B}"/>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2" name="Rectangle 231">
                  <a:extLst>
                    <a:ext uri="{FF2B5EF4-FFF2-40B4-BE49-F238E27FC236}">
                      <a16:creationId xmlns:a16="http://schemas.microsoft.com/office/drawing/2014/main" id="{4C7A9A24-3484-3B15-542B-05FD78A04833}"/>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3" name="Rectangle 232">
                  <a:extLst>
                    <a:ext uri="{FF2B5EF4-FFF2-40B4-BE49-F238E27FC236}">
                      <a16:creationId xmlns:a16="http://schemas.microsoft.com/office/drawing/2014/main" id="{B9B19E8E-9874-9DA2-3A84-17D59A08D9E3}"/>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4" name="Rectangle 233">
                  <a:extLst>
                    <a:ext uri="{FF2B5EF4-FFF2-40B4-BE49-F238E27FC236}">
                      <a16:creationId xmlns:a16="http://schemas.microsoft.com/office/drawing/2014/main" id="{009D07EB-3E7F-B2CA-CF48-A36C1F7BF8DF}"/>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5" name="Rectangle 234">
                  <a:extLst>
                    <a:ext uri="{FF2B5EF4-FFF2-40B4-BE49-F238E27FC236}">
                      <a16:creationId xmlns:a16="http://schemas.microsoft.com/office/drawing/2014/main" id="{DB482567-6ED9-6E28-F18F-3550D3D8B80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6" name="Rectangle 235">
                  <a:extLst>
                    <a:ext uri="{FF2B5EF4-FFF2-40B4-BE49-F238E27FC236}">
                      <a16:creationId xmlns:a16="http://schemas.microsoft.com/office/drawing/2014/main" id="{C69E2685-7EC6-2624-5447-7B626492A3C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80" name="Group 79">
              <a:extLst>
                <a:ext uri="{FF2B5EF4-FFF2-40B4-BE49-F238E27FC236}">
                  <a16:creationId xmlns:a16="http://schemas.microsoft.com/office/drawing/2014/main" id="{0D066F0A-D258-3584-E4F9-D606A6AC1B02}"/>
                </a:ext>
              </a:extLst>
            </p:cNvPr>
            <p:cNvGrpSpPr/>
            <p:nvPr/>
          </p:nvGrpSpPr>
          <p:grpSpPr>
            <a:xfrm>
              <a:off x="2981949" y="6415124"/>
              <a:ext cx="1645920" cy="566928"/>
              <a:chOff x="1828800" y="6848856"/>
              <a:chExt cx="1645920" cy="566928"/>
            </a:xfrm>
          </p:grpSpPr>
          <p:sp>
            <p:nvSpPr>
              <p:cNvPr id="82" name="TextBox 81">
                <a:extLst>
                  <a:ext uri="{FF2B5EF4-FFF2-40B4-BE49-F238E27FC236}">
                    <a16:creationId xmlns:a16="http://schemas.microsoft.com/office/drawing/2014/main" id="{DD254AD7-F429-7373-F00C-C9A4441492F9}"/>
                  </a:ext>
                </a:extLst>
              </p:cNvPr>
              <p:cNvSpPr txBox="1"/>
              <p:nvPr/>
            </p:nvSpPr>
            <p:spPr>
              <a:xfrm>
                <a:off x="1828800" y="6857999"/>
                <a:ext cx="1645920" cy="548640"/>
              </a:xfrm>
              <a:prstGeom prst="rect">
                <a:avLst/>
              </a:prstGeom>
              <a:solidFill>
                <a:schemeClr val="bg1"/>
              </a:solidFill>
              <a:ln w="19050">
                <a:solidFill>
                  <a:schemeClr val="accent3">
                    <a:lumMod val="75000"/>
                  </a:schemeClr>
                </a:solidFill>
                <a:prstDash val="solid"/>
              </a:ln>
            </p:spPr>
            <p:txBody>
              <a:bodyPr wrap="square" rtlCol="0" anchor="ctr">
                <a:noAutofit/>
              </a:bodyPr>
              <a:lstStyle/>
              <a:p>
                <a:pPr algn="ctr"/>
                <a:r>
                  <a:rPr lang="en-US" sz="1400"/>
                  <a:t>EPSS Likelihoods</a:t>
                </a:r>
              </a:p>
            </p:txBody>
          </p:sp>
          <p:grpSp>
            <p:nvGrpSpPr>
              <p:cNvPr id="84" name="Group 83">
                <a:extLst>
                  <a:ext uri="{FF2B5EF4-FFF2-40B4-BE49-F238E27FC236}">
                    <a16:creationId xmlns:a16="http://schemas.microsoft.com/office/drawing/2014/main" id="{F4026524-5B60-4E09-214E-43007BC012B3}"/>
                  </a:ext>
                </a:extLst>
              </p:cNvPr>
              <p:cNvGrpSpPr/>
              <p:nvPr/>
            </p:nvGrpSpPr>
            <p:grpSpPr>
              <a:xfrm>
                <a:off x="1828800" y="6848856"/>
                <a:ext cx="1645920" cy="18288"/>
                <a:chOff x="1828800" y="6858000"/>
                <a:chExt cx="1645920" cy="9144"/>
              </a:xfrm>
              <a:noFill/>
            </p:grpSpPr>
            <p:sp>
              <p:nvSpPr>
                <p:cNvPr id="112" name="Rectangle 111">
                  <a:extLst>
                    <a:ext uri="{FF2B5EF4-FFF2-40B4-BE49-F238E27FC236}">
                      <a16:creationId xmlns:a16="http://schemas.microsoft.com/office/drawing/2014/main" id="{3C2C7BEA-597A-C41C-0356-4835579E35EA}"/>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4" name="Rectangle 113">
                  <a:extLst>
                    <a:ext uri="{FF2B5EF4-FFF2-40B4-BE49-F238E27FC236}">
                      <a16:creationId xmlns:a16="http://schemas.microsoft.com/office/drawing/2014/main" id="{5EED6E2D-4740-6C02-9C16-3EAD5724802E}"/>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4" name="Rectangle 163">
                  <a:extLst>
                    <a:ext uri="{FF2B5EF4-FFF2-40B4-BE49-F238E27FC236}">
                      <a16:creationId xmlns:a16="http://schemas.microsoft.com/office/drawing/2014/main" id="{3AFA150E-7BA5-11AF-4C1E-3CB909C48BB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5" name="Rectangle 164">
                  <a:extLst>
                    <a:ext uri="{FF2B5EF4-FFF2-40B4-BE49-F238E27FC236}">
                      <a16:creationId xmlns:a16="http://schemas.microsoft.com/office/drawing/2014/main" id="{6EC5492B-88B9-2F73-54D3-1528EEE6692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6" name="Rectangle 165">
                  <a:extLst>
                    <a:ext uri="{FF2B5EF4-FFF2-40B4-BE49-F238E27FC236}">
                      <a16:creationId xmlns:a16="http://schemas.microsoft.com/office/drawing/2014/main" id="{A9A0882F-6E5B-B8DF-B5D9-A19FE7FE78CC}"/>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7" name="Rectangle 166">
                  <a:extLst>
                    <a:ext uri="{FF2B5EF4-FFF2-40B4-BE49-F238E27FC236}">
                      <a16:creationId xmlns:a16="http://schemas.microsoft.com/office/drawing/2014/main" id="{DE0618A9-E4C0-E25E-7F05-44287917578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8" name="Rectangle 167">
                  <a:extLst>
                    <a:ext uri="{FF2B5EF4-FFF2-40B4-BE49-F238E27FC236}">
                      <a16:creationId xmlns:a16="http://schemas.microsoft.com/office/drawing/2014/main" id="{145A88D2-18EE-459F-358B-291584FF80BA}"/>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9" name="Rectangle 168">
                  <a:extLst>
                    <a:ext uri="{FF2B5EF4-FFF2-40B4-BE49-F238E27FC236}">
                      <a16:creationId xmlns:a16="http://schemas.microsoft.com/office/drawing/2014/main" id="{A23855DD-ABDA-B2BD-03CB-C832C1885904}"/>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0" name="Rectangle 169">
                  <a:extLst>
                    <a:ext uri="{FF2B5EF4-FFF2-40B4-BE49-F238E27FC236}">
                      <a16:creationId xmlns:a16="http://schemas.microsoft.com/office/drawing/2014/main" id="{E7689AD9-FC15-D03D-35EA-8295444E22DA}"/>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85" name="Group 84">
                <a:extLst>
                  <a:ext uri="{FF2B5EF4-FFF2-40B4-BE49-F238E27FC236}">
                    <a16:creationId xmlns:a16="http://schemas.microsoft.com/office/drawing/2014/main" id="{9BFB984E-79A1-3EDB-9011-2F18FD38C6A2}"/>
                  </a:ext>
                </a:extLst>
              </p:cNvPr>
              <p:cNvGrpSpPr/>
              <p:nvPr/>
            </p:nvGrpSpPr>
            <p:grpSpPr>
              <a:xfrm>
                <a:off x="1828800" y="7397496"/>
                <a:ext cx="1645920" cy="18288"/>
                <a:chOff x="1828800" y="6858000"/>
                <a:chExt cx="1645920" cy="9144"/>
              </a:xfrm>
              <a:noFill/>
            </p:grpSpPr>
            <p:sp>
              <p:nvSpPr>
                <p:cNvPr id="87" name="Rectangle 86">
                  <a:extLst>
                    <a:ext uri="{FF2B5EF4-FFF2-40B4-BE49-F238E27FC236}">
                      <a16:creationId xmlns:a16="http://schemas.microsoft.com/office/drawing/2014/main" id="{E4ED5B3B-0D8D-723C-9645-9D3C1CCFE92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1" name="Rectangle 100">
                  <a:extLst>
                    <a:ext uri="{FF2B5EF4-FFF2-40B4-BE49-F238E27FC236}">
                      <a16:creationId xmlns:a16="http://schemas.microsoft.com/office/drawing/2014/main" id="{0494C40C-84A5-599E-8BAE-29E008FEBFC3}"/>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2" name="Rectangle 101">
                  <a:extLst>
                    <a:ext uri="{FF2B5EF4-FFF2-40B4-BE49-F238E27FC236}">
                      <a16:creationId xmlns:a16="http://schemas.microsoft.com/office/drawing/2014/main" id="{73F96984-3642-05A9-9E04-FCCF6DD3E112}"/>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3" name="Rectangle 102">
                  <a:extLst>
                    <a:ext uri="{FF2B5EF4-FFF2-40B4-BE49-F238E27FC236}">
                      <a16:creationId xmlns:a16="http://schemas.microsoft.com/office/drawing/2014/main" id="{15653A51-1D7C-BB36-2E04-579DD3303BAD}"/>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4" name="Rectangle 103">
                  <a:extLst>
                    <a:ext uri="{FF2B5EF4-FFF2-40B4-BE49-F238E27FC236}">
                      <a16:creationId xmlns:a16="http://schemas.microsoft.com/office/drawing/2014/main" id="{82A728A7-D5CB-5F66-0234-C63A1D9D5561}"/>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6" name="Rectangle 105">
                  <a:extLst>
                    <a:ext uri="{FF2B5EF4-FFF2-40B4-BE49-F238E27FC236}">
                      <a16:creationId xmlns:a16="http://schemas.microsoft.com/office/drawing/2014/main" id="{9CE19503-5EE3-DED4-62CC-F34B04D5B104}"/>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8" name="Rectangle 107">
                  <a:extLst>
                    <a:ext uri="{FF2B5EF4-FFF2-40B4-BE49-F238E27FC236}">
                      <a16:creationId xmlns:a16="http://schemas.microsoft.com/office/drawing/2014/main" id="{88678519-016A-F4B6-2113-0CC3B7F54F6C}"/>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9" name="Rectangle 108">
                  <a:extLst>
                    <a:ext uri="{FF2B5EF4-FFF2-40B4-BE49-F238E27FC236}">
                      <a16:creationId xmlns:a16="http://schemas.microsoft.com/office/drawing/2014/main" id="{102BB19A-DDF3-F605-B85D-32F3B39F895C}"/>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1" name="Rectangle 110">
                  <a:extLst>
                    <a:ext uri="{FF2B5EF4-FFF2-40B4-BE49-F238E27FC236}">
                      <a16:creationId xmlns:a16="http://schemas.microsoft.com/office/drawing/2014/main" id="{6F6E990A-20C3-BF0E-4E2E-98D6310DAD8A}"/>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171" name="Connector: Elbow 170">
              <a:extLst>
                <a:ext uri="{FF2B5EF4-FFF2-40B4-BE49-F238E27FC236}">
                  <a16:creationId xmlns:a16="http://schemas.microsoft.com/office/drawing/2014/main" id="{17BB8C31-F1AF-85A6-AA26-19B97CA5C6E0}"/>
                </a:ext>
              </a:extLst>
            </p:cNvPr>
            <p:cNvCxnSpPr>
              <a:cxnSpLocks/>
              <a:stCxn id="95" idx="2"/>
              <a:endCxn id="166" idx="0"/>
            </p:cNvCxnSpPr>
            <p:nvPr/>
          </p:nvCxnSpPr>
          <p:spPr>
            <a:xfrm rot="16200000" flipH="1">
              <a:off x="3421251" y="6031466"/>
              <a:ext cx="766636" cy="680"/>
            </a:xfrm>
            <a:prstGeom prst="bentConnector3">
              <a:avLst>
                <a:gd name="adj1" fmla="val 50000"/>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ctor: Elbow 173">
              <a:extLst>
                <a:ext uri="{FF2B5EF4-FFF2-40B4-BE49-F238E27FC236}">
                  <a16:creationId xmlns:a16="http://schemas.microsoft.com/office/drawing/2014/main" id="{7A582A0D-2773-B35D-2B14-6F3C4A4D519E}"/>
                </a:ext>
              </a:extLst>
            </p:cNvPr>
            <p:cNvCxnSpPr>
              <a:cxnSpLocks/>
              <a:stCxn id="82" idx="3"/>
              <a:endCxn id="233" idx="2"/>
            </p:cNvCxnSpPr>
            <p:nvPr/>
          </p:nvCxnSpPr>
          <p:spPr>
            <a:xfrm flipV="1">
              <a:off x="4627869" y="5648488"/>
              <a:ext cx="3308725" cy="1050099"/>
            </a:xfrm>
            <a:prstGeom prst="bentConnector2">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84" name="Group 183">
              <a:extLst>
                <a:ext uri="{FF2B5EF4-FFF2-40B4-BE49-F238E27FC236}">
                  <a16:creationId xmlns:a16="http://schemas.microsoft.com/office/drawing/2014/main" id="{FF94868B-B343-80BE-9401-9D6915FF4C10}"/>
                </a:ext>
              </a:extLst>
            </p:cNvPr>
            <p:cNvGrpSpPr/>
            <p:nvPr/>
          </p:nvGrpSpPr>
          <p:grpSpPr>
            <a:xfrm>
              <a:off x="4782169" y="5999789"/>
              <a:ext cx="1645920" cy="566928"/>
              <a:chOff x="1828800" y="6848856"/>
              <a:chExt cx="1645920" cy="566928"/>
            </a:xfrm>
          </p:grpSpPr>
          <p:sp>
            <p:nvSpPr>
              <p:cNvPr id="185" name="TextBox 184">
                <a:extLst>
                  <a:ext uri="{FF2B5EF4-FFF2-40B4-BE49-F238E27FC236}">
                    <a16:creationId xmlns:a16="http://schemas.microsoft.com/office/drawing/2014/main" id="{82FBA629-FC0C-07D6-0F1A-62CA3D39A6B3}"/>
                  </a:ext>
                </a:extLst>
              </p:cNvPr>
              <p:cNvSpPr txBox="1"/>
              <p:nvPr/>
            </p:nvSpPr>
            <p:spPr>
              <a:xfrm>
                <a:off x="1828800" y="6857999"/>
                <a:ext cx="1645920" cy="548640"/>
              </a:xfrm>
              <a:prstGeom prst="rect">
                <a:avLst/>
              </a:prstGeom>
              <a:solidFill>
                <a:schemeClr val="bg1"/>
              </a:solidFill>
              <a:ln w="19050">
                <a:solidFill>
                  <a:srgbClr val="CC99FF"/>
                </a:solidFill>
                <a:prstDash val="solid"/>
              </a:ln>
            </p:spPr>
            <p:txBody>
              <a:bodyPr wrap="square" rtlCol="0" anchor="ctr">
                <a:noAutofit/>
              </a:bodyPr>
              <a:lstStyle/>
              <a:p>
                <a:pPr algn="ctr"/>
                <a:r>
                  <a:rPr lang="en-US" sz="1400"/>
                  <a:t>EPSS Consequence</a:t>
                </a:r>
              </a:p>
            </p:txBody>
          </p:sp>
          <p:grpSp>
            <p:nvGrpSpPr>
              <p:cNvPr id="186" name="Group 185">
                <a:extLst>
                  <a:ext uri="{FF2B5EF4-FFF2-40B4-BE49-F238E27FC236}">
                    <a16:creationId xmlns:a16="http://schemas.microsoft.com/office/drawing/2014/main" id="{06A59BDC-009B-8D0F-18BC-8698E4CA25D9}"/>
                  </a:ext>
                </a:extLst>
              </p:cNvPr>
              <p:cNvGrpSpPr/>
              <p:nvPr/>
            </p:nvGrpSpPr>
            <p:grpSpPr>
              <a:xfrm>
                <a:off x="1828800" y="6848856"/>
                <a:ext cx="1645920" cy="18288"/>
                <a:chOff x="1828800" y="6858000"/>
                <a:chExt cx="1645920" cy="9144"/>
              </a:xfrm>
              <a:noFill/>
            </p:grpSpPr>
            <p:sp>
              <p:nvSpPr>
                <p:cNvPr id="219" name="Rectangle 218">
                  <a:extLst>
                    <a:ext uri="{FF2B5EF4-FFF2-40B4-BE49-F238E27FC236}">
                      <a16:creationId xmlns:a16="http://schemas.microsoft.com/office/drawing/2014/main" id="{099774E0-9F66-95E0-1FBB-31F36C4BBE4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0" name="Rectangle 219">
                  <a:extLst>
                    <a:ext uri="{FF2B5EF4-FFF2-40B4-BE49-F238E27FC236}">
                      <a16:creationId xmlns:a16="http://schemas.microsoft.com/office/drawing/2014/main" id="{9E22F8B6-B600-E27C-3192-96ABABD6787F}"/>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1" name="Rectangle 220">
                  <a:extLst>
                    <a:ext uri="{FF2B5EF4-FFF2-40B4-BE49-F238E27FC236}">
                      <a16:creationId xmlns:a16="http://schemas.microsoft.com/office/drawing/2014/main" id="{77B5BD7A-873B-3BF9-34E0-94E8FCC8F0AE}"/>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2" name="Rectangle 221">
                  <a:extLst>
                    <a:ext uri="{FF2B5EF4-FFF2-40B4-BE49-F238E27FC236}">
                      <a16:creationId xmlns:a16="http://schemas.microsoft.com/office/drawing/2014/main" id="{D7C62502-40A7-BD4B-A80C-31B1778BC09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3" name="Rectangle 222">
                  <a:extLst>
                    <a:ext uri="{FF2B5EF4-FFF2-40B4-BE49-F238E27FC236}">
                      <a16:creationId xmlns:a16="http://schemas.microsoft.com/office/drawing/2014/main" id="{6656755A-501A-96A8-1623-42BB256FAAD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6" name="Rectangle 255">
                  <a:extLst>
                    <a:ext uri="{FF2B5EF4-FFF2-40B4-BE49-F238E27FC236}">
                      <a16:creationId xmlns:a16="http://schemas.microsoft.com/office/drawing/2014/main" id="{9B6E88D7-DC42-5C4B-0E80-C84C9E2C4541}"/>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7" name="Rectangle 256">
                  <a:extLst>
                    <a:ext uri="{FF2B5EF4-FFF2-40B4-BE49-F238E27FC236}">
                      <a16:creationId xmlns:a16="http://schemas.microsoft.com/office/drawing/2014/main" id="{AB621A45-0B31-D24F-488F-B91AC67AC4B3}"/>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8" name="Rectangle 257">
                  <a:extLst>
                    <a:ext uri="{FF2B5EF4-FFF2-40B4-BE49-F238E27FC236}">
                      <a16:creationId xmlns:a16="http://schemas.microsoft.com/office/drawing/2014/main" id="{0A4C9B26-7DF8-CB86-5376-B94419582231}"/>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9" name="Rectangle 258">
                  <a:extLst>
                    <a:ext uri="{FF2B5EF4-FFF2-40B4-BE49-F238E27FC236}">
                      <a16:creationId xmlns:a16="http://schemas.microsoft.com/office/drawing/2014/main" id="{57995493-E05C-B4E8-A7AA-DF7D3E6AC49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187" name="Group 186">
                <a:extLst>
                  <a:ext uri="{FF2B5EF4-FFF2-40B4-BE49-F238E27FC236}">
                    <a16:creationId xmlns:a16="http://schemas.microsoft.com/office/drawing/2014/main" id="{E59B8B84-A5BD-E4AA-EAB5-FF47E75AB7F5}"/>
                  </a:ext>
                </a:extLst>
              </p:cNvPr>
              <p:cNvGrpSpPr/>
              <p:nvPr/>
            </p:nvGrpSpPr>
            <p:grpSpPr>
              <a:xfrm>
                <a:off x="1828800" y="7397496"/>
                <a:ext cx="1645920" cy="18288"/>
                <a:chOff x="1828800" y="6858000"/>
                <a:chExt cx="1645920" cy="9144"/>
              </a:xfrm>
              <a:noFill/>
            </p:grpSpPr>
            <p:sp>
              <p:nvSpPr>
                <p:cNvPr id="188" name="Rectangle 187">
                  <a:extLst>
                    <a:ext uri="{FF2B5EF4-FFF2-40B4-BE49-F238E27FC236}">
                      <a16:creationId xmlns:a16="http://schemas.microsoft.com/office/drawing/2014/main" id="{13D32408-80A8-91E6-0425-6A0840EC43EF}"/>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9" name="Rectangle 188">
                  <a:extLst>
                    <a:ext uri="{FF2B5EF4-FFF2-40B4-BE49-F238E27FC236}">
                      <a16:creationId xmlns:a16="http://schemas.microsoft.com/office/drawing/2014/main" id="{4AFEA5D5-982B-10B0-E288-D7B8DDFA1231}"/>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0" name="Rectangle 189">
                  <a:extLst>
                    <a:ext uri="{FF2B5EF4-FFF2-40B4-BE49-F238E27FC236}">
                      <a16:creationId xmlns:a16="http://schemas.microsoft.com/office/drawing/2014/main" id="{99F6ABF3-8772-14ED-9379-D5B60235931A}"/>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1" name="Rectangle 190">
                  <a:extLst>
                    <a:ext uri="{FF2B5EF4-FFF2-40B4-BE49-F238E27FC236}">
                      <a16:creationId xmlns:a16="http://schemas.microsoft.com/office/drawing/2014/main" id="{3FDE7031-A497-5B25-806B-575371F7CAE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2" name="Rectangle 191">
                  <a:extLst>
                    <a:ext uri="{FF2B5EF4-FFF2-40B4-BE49-F238E27FC236}">
                      <a16:creationId xmlns:a16="http://schemas.microsoft.com/office/drawing/2014/main" id="{FAF22685-5517-0DBA-5BDB-EE2CFF58598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3" name="Rectangle 192">
                  <a:extLst>
                    <a:ext uri="{FF2B5EF4-FFF2-40B4-BE49-F238E27FC236}">
                      <a16:creationId xmlns:a16="http://schemas.microsoft.com/office/drawing/2014/main" id="{20927DA7-1B7D-D1A6-9BD4-E157B2639BFA}"/>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4" name="Rectangle 193">
                  <a:extLst>
                    <a:ext uri="{FF2B5EF4-FFF2-40B4-BE49-F238E27FC236}">
                      <a16:creationId xmlns:a16="http://schemas.microsoft.com/office/drawing/2014/main" id="{C162F5B9-80B7-5D0C-0DB7-5DFD4901CF80}"/>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5" name="Rectangle 194">
                  <a:extLst>
                    <a:ext uri="{FF2B5EF4-FFF2-40B4-BE49-F238E27FC236}">
                      <a16:creationId xmlns:a16="http://schemas.microsoft.com/office/drawing/2014/main" id="{865787FF-6FFF-4792-BA4F-FD3ED6A644E7}"/>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6" name="Rectangle 195">
                  <a:extLst>
                    <a:ext uri="{FF2B5EF4-FFF2-40B4-BE49-F238E27FC236}">
                      <a16:creationId xmlns:a16="http://schemas.microsoft.com/office/drawing/2014/main" id="{B1591656-911C-1963-7B6C-11CBE5B574D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260" name="Connector: Elbow 259">
              <a:extLst>
                <a:ext uri="{FF2B5EF4-FFF2-40B4-BE49-F238E27FC236}">
                  <a16:creationId xmlns:a16="http://schemas.microsoft.com/office/drawing/2014/main" id="{82D09CA6-6054-0846-63DF-7051667C7812}"/>
                </a:ext>
              </a:extLst>
            </p:cNvPr>
            <p:cNvCxnSpPr>
              <a:cxnSpLocks/>
              <a:stCxn id="185" idx="3"/>
              <a:endCxn id="231" idx="2"/>
            </p:cNvCxnSpPr>
            <p:nvPr/>
          </p:nvCxnSpPr>
          <p:spPr>
            <a:xfrm flipV="1">
              <a:off x="6428089" y="5648488"/>
              <a:ext cx="1142745" cy="634764"/>
            </a:xfrm>
            <a:prstGeom prst="bentConnector2">
              <a:avLst/>
            </a:prstGeom>
            <a:ln w="19050">
              <a:solidFill>
                <a:srgbClr val="CC99FF"/>
              </a:solidFill>
              <a:tailEnd type="triangle"/>
            </a:ln>
          </p:spPr>
          <p:style>
            <a:lnRef idx="1">
              <a:schemeClr val="accent1"/>
            </a:lnRef>
            <a:fillRef idx="0">
              <a:schemeClr val="accent1"/>
            </a:fillRef>
            <a:effectRef idx="0">
              <a:schemeClr val="accent1"/>
            </a:effectRef>
            <a:fontRef idx="minor">
              <a:schemeClr val="tx1"/>
            </a:fontRef>
          </p:style>
        </p:cxnSp>
        <p:cxnSp>
          <p:nvCxnSpPr>
            <p:cNvPr id="263" name="Connector: Elbow 262">
              <a:extLst>
                <a:ext uri="{FF2B5EF4-FFF2-40B4-BE49-F238E27FC236}">
                  <a16:creationId xmlns:a16="http://schemas.microsoft.com/office/drawing/2014/main" id="{56385867-9F62-044C-D027-F68DDFC07071}"/>
                </a:ext>
              </a:extLst>
            </p:cNvPr>
            <p:cNvCxnSpPr>
              <a:cxnSpLocks/>
              <a:stCxn id="116" idx="2"/>
              <a:endCxn id="185" idx="0"/>
            </p:cNvCxnSpPr>
            <p:nvPr/>
          </p:nvCxnSpPr>
          <p:spPr>
            <a:xfrm rot="5400000">
              <a:off x="5422830" y="5825997"/>
              <a:ext cx="365234" cy="636"/>
            </a:xfrm>
            <a:prstGeom prst="bentConnector3">
              <a:avLst>
                <a:gd name="adj1" fmla="val 50000"/>
              </a:avLst>
            </a:prstGeom>
            <a:ln w="19050">
              <a:solidFill>
                <a:srgbClr val="CC99FF"/>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33117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191976-93E7-C177-3FFC-45ED8FAFE8EC}"/>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C7BB27CE-F0D6-AE79-8781-65CD5825B912}"/>
              </a:ext>
            </a:extLst>
          </p:cNvPr>
          <p:cNvSpPr txBox="1">
            <a:spLocks noGrp="1"/>
          </p:cNvSpPr>
          <p:nvPr>
            <p:ph type="title" idx="4294967295"/>
          </p:nvPr>
        </p:nvSpPr>
        <p:spPr>
          <a:xfrm>
            <a:off x="305410" y="384253"/>
            <a:ext cx="13174370" cy="820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532893" rtl="0" eaLnBrk="1" latinLnBrk="0" hangingPunct="1">
              <a:lnSpc>
                <a:spcPct val="90000"/>
              </a:lnSpc>
              <a:spcBef>
                <a:spcPct val="0"/>
              </a:spcBef>
              <a:buNone/>
              <a:defRPr sz="2400" kern="1200">
                <a:solidFill>
                  <a:schemeClr val="bg1"/>
                </a:solidFill>
                <a:latin typeface="Arial" panose="020B0604020202020204" pitchFamily="34" charset="0"/>
                <a:ea typeface="+mj-ea"/>
                <a:cs typeface="+mj-cs"/>
              </a:defRPr>
            </a:lvl1pPr>
          </a:lstStyle>
          <a:p>
            <a:pPr marL="0" marR="0" lvl="0" indent="0" algn="l" defTabSz="532893"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mj-ea"/>
                <a:cs typeface="+mj-cs"/>
              </a:rPr>
              <a:t>2026-2028 WMP Figure 5-2-5, Page 67</a:t>
            </a:r>
          </a:p>
        </p:txBody>
      </p:sp>
      <p:sp>
        <p:nvSpPr>
          <p:cNvPr id="2" name="TextBox 1">
            <a:extLst>
              <a:ext uri="{FF2B5EF4-FFF2-40B4-BE49-F238E27FC236}">
                <a16:creationId xmlns:a16="http://schemas.microsoft.com/office/drawing/2014/main" id="{8D038CDF-B94A-8264-7F95-362F691E21BB}"/>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
        <p:nvSpPr>
          <p:cNvPr id="3" name="TextBox 2">
            <a:extLst>
              <a:ext uri="{FF2B5EF4-FFF2-40B4-BE49-F238E27FC236}">
                <a16:creationId xmlns:a16="http://schemas.microsoft.com/office/drawing/2014/main" id="{BE2617C9-EEFD-4BD4-2EE3-8CBE85771BEB}"/>
              </a:ext>
            </a:extLst>
          </p:cNvPr>
          <p:cNvSpPr txBox="1"/>
          <p:nvPr/>
        </p:nvSpPr>
        <p:spPr>
          <a:xfrm>
            <a:off x="1594722" y="975280"/>
            <a:ext cx="10090831" cy="441211"/>
          </a:xfrm>
          <a:prstGeom prst="rect">
            <a:avLst/>
          </a:prstGeom>
          <a:noFill/>
        </p:spPr>
        <p:txBody>
          <a:bodyPr wrap="square" rtlCol="0">
            <a:spAutoFit/>
          </a:bodyPr>
          <a:lstStyle/>
          <a:p>
            <a:pPr algn="ctr"/>
            <a:r>
              <a:rPr lang="en-US" sz="2267" b="1" dirty="0"/>
              <a:t>WFC Calculation Procedure Schematic</a:t>
            </a:r>
          </a:p>
        </p:txBody>
      </p:sp>
      <p:grpSp>
        <p:nvGrpSpPr>
          <p:cNvPr id="4" name="Group 3" descr="Flowchart showing the Wildfire Calculation Procedure Schematic. It links various inputs like asset data, fire data, and demographics to models like Meteorology Fire Potential Index and E O R M Risk Model, producing consequence pixel values as output.">
            <a:extLst>
              <a:ext uri="{FF2B5EF4-FFF2-40B4-BE49-F238E27FC236}">
                <a16:creationId xmlns:a16="http://schemas.microsoft.com/office/drawing/2014/main" id="{EF221182-91FD-753B-5E2D-EC9A0B11C2EE}"/>
              </a:ext>
            </a:extLst>
          </p:cNvPr>
          <p:cNvGrpSpPr/>
          <p:nvPr/>
        </p:nvGrpSpPr>
        <p:grpSpPr>
          <a:xfrm>
            <a:off x="1579984" y="1492567"/>
            <a:ext cx="10105569" cy="6099544"/>
            <a:chOff x="1579984" y="1195387"/>
            <a:chExt cx="10105569" cy="6099544"/>
          </a:xfrm>
        </p:grpSpPr>
        <p:sp>
          <p:nvSpPr>
            <p:cNvPr id="26" name="TextBox 25">
              <a:extLst>
                <a:ext uri="{FF2B5EF4-FFF2-40B4-BE49-F238E27FC236}">
                  <a16:creationId xmlns:a16="http://schemas.microsoft.com/office/drawing/2014/main" id="{A58BB7AB-D12F-9512-EE58-8E0B83C69619}"/>
                </a:ext>
              </a:extLst>
            </p:cNvPr>
            <p:cNvSpPr txBox="1"/>
            <p:nvPr/>
          </p:nvSpPr>
          <p:spPr>
            <a:xfrm>
              <a:off x="1580845" y="1195387"/>
              <a:ext cx="1645920" cy="3081580"/>
            </a:xfrm>
            <a:prstGeom prst="rect">
              <a:avLst/>
            </a:prstGeom>
            <a:solidFill>
              <a:schemeClr val="bg2"/>
            </a:solidFill>
            <a:ln>
              <a:solidFill>
                <a:schemeClr val="bg2">
                  <a:lumMod val="50000"/>
                </a:schemeClr>
              </a:solidFill>
              <a:prstDash val="solid"/>
            </a:ln>
          </p:spPr>
          <p:txBody>
            <a:bodyPr wrap="square" rtlCol="0">
              <a:noAutofit/>
            </a:bodyPr>
            <a:lstStyle/>
            <a:p>
              <a:r>
                <a:rPr lang="en-US" sz="1200" b="1"/>
                <a:t>Inputs</a:t>
              </a:r>
            </a:p>
          </p:txBody>
        </p:sp>
        <p:sp>
          <p:nvSpPr>
            <p:cNvPr id="28" name="TextBox 27">
              <a:extLst>
                <a:ext uri="{FF2B5EF4-FFF2-40B4-BE49-F238E27FC236}">
                  <a16:creationId xmlns:a16="http://schemas.microsoft.com/office/drawing/2014/main" id="{68010E73-5E14-7021-0F5A-68CFAD02D364}"/>
                </a:ext>
              </a:extLst>
            </p:cNvPr>
            <p:cNvSpPr txBox="1"/>
            <p:nvPr/>
          </p:nvSpPr>
          <p:spPr>
            <a:xfrm>
              <a:off x="1669626" y="1561758"/>
              <a:ext cx="1463040" cy="276999"/>
            </a:xfrm>
            <a:prstGeom prst="rect">
              <a:avLst/>
            </a:prstGeom>
            <a:solidFill>
              <a:schemeClr val="bg1"/>
            </a:solidFill>
            <a:ln w="19050">
              <a:solidFill>
                <a:schemeClr val="bg2">
                  <a:lumMod val="50000"/>
                </a:schemeClr>
              </a:solidFill>
              <a:prstDash val="solid"/>
            </a:ln>
          </p:spPr>
          <p:txBody>
            <a:bodyPr wrap="square" rtlCol="0">
              <a:noAutofit/>
            </a:bodyPr>
            <a:lstStyle/>
            <a:p>
              <a:r>
                <a:rPr lang="en-US" sz="1200"/>
                <a:t>Asset Data</a:t>
              </a:r>
            </a:p>
          </p:txBody>
        </p:sp>
        <p:sp>
          <p:nvSpPr>
            <p:cNvPr id="29" name="TextBox 28">
              <a:extLst>
                <a:ext uri="{FF2B5EF4-FFF2-40B4-BE49-F238E27FC236}">
                  <a16:creationId xmlns:a16="http://schemas.microsoft.com/office/drawing/2014/main" id="{9AEFEA60-A387-FF3E-21B0-DE9F285E759F}"/>
                </a:ext>
              </a:extLst>
            </p:cNvPr>
            <p:cNvSpPr txBox="1"/>
            <p:nvPr/>
          </p:nvSpPr>
          <p:spPr>
            <a:xfrm>
              <a:off x="1580915" y="4275637"/>
              <a:ext cx="8686800" cy="914400"/>
            </a:xfrm>
            <a:prstGeom prst="rect">
              <a:avLst/>
            </a:prstGeom>
            <a:solidFill>
              <a:schemeClr val="bg1">
                <a:lumMod val="95000"/>
              </a:schemeClr>
            </a:solidFill>
            <a:ln>
              <a:solidFill>
                <a:schemeClr val="tx1"/>
              </a:solidFill>
              <a:prstDash val="solid"/>
            </a:ln>
          </p:spPr>
          <p:txBody>
            <a:bodyPr wrap="square" rtlCol="0">
              <a:noAutofit/>
            </a:bodyPr>
            <a:lstStyle/>
            <a:p>
              <a:r>
                <a:rPr lang="en-US" sz="1200" b="1"/>
                <a:t>Models</a:t>
              </a:r>
            </a:p>
          </p:txBody>
        </p:sp>
        <p:sp>
          <p:nvSpPr>
            <p:cNvPr id="30" name="TextBox 29">
              <a:extLst>
                <a:ext uri="{FF2B5EF4-FFF2-40B4-BE49-F238E27FC236}">
                  <a16:creationId xmlns:a16="http://schemas.microsoft.com/office/drawing/2014/main" id="{6D8D468E-C523-234E-C98E-90D4FDC3FB63}"/>
                </a:ext>
              </a:extLst>
            </p:cNvPr>
            <p:cNvSpPr txBox="1"/>
            <p:nvPr/>
          </p:nvSpPr>
          <p:spPr>
            <a:xfrm>
              <a:off x="1579984" y="5191811"/>
              <a:ext cx="8686800" cy="2103120"/>
            </a:xfrm>
            <a:prstGeom prst="rect">
              <a:avLst/>
            </a:prstGeom>
            <a:solidFill>
              <a:srgbClr val="DDDFC9"/>
            </a:solidFill>
            <a:ln>
              <a:solidFill>
                <a:schemeClr val="tx1"/>
              </a:solidFill>
              <a:prstDash val="solid"/>
            </a:ln>
          </p:spPr>
          <p:txBody>
            <a:bodyPr wrap="square" rtlCol="0">
              <a:noAutofit/>
            </a:bodyPr>
            <a:lstStyle/>
            <a:p>
              <a:r>
                <a:rPr lang="en-US" sz="1200" b="1"/>
                <a:t>Intermediate</a:t>
              </a:r>
            </a:p>
            <a:p>
              <a:r>
                <a:rPr lang="en-US" sz="1200" b="1"/>
                <a:t>Results</a:t>
              </a:r>
            </a:p>
          </p:txBody>
        </p:sp>
        <p:cxnSp>
          <p:nvCxnSpPr>
            <p:cNvPr id="43" name="Connector: Elbow 42">
              <a:extLst>
                <a:ext uri="{FF2B5EF4-FFF2-40B4-BE49-F238E27FC236}">
                  <a16:creationId xmlns:a16="http://schemas.microsoft.com/office/drawing/2014/main" id="{90A8482B-CF89-EB8D-3C08-6A27B6544713}"/>
                </a:ext>
              </a:extLst>
            </p:cNvPr>
            <p:cNvCxnSpPr>
              <a:cxnSpLocks/>
              <a:stCxn id="95" idx="2"/>
              <a:endCxn id="198" idx="0"/>
            </p:cNvCxnSpPr>
            <p:nvPr/>
          </p:nvCxnSpPr>
          <p:spPr>
            <a:xfrm rot="5400000">
              <a:off x="3621230" y="5203450"/>
              <a:ext cx="344520" cy="522"/>
            </a:xfrm>
            <a:prstGeom prst="bentConnector3">
              <a:avLst>
                <a:gd name="adj1" fmla="val 50000"/>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72F4FDB7-F37F-7AB9-E25B-EF622E925BBD}"/>
                </a:ext>
              </a:extLst>
            </p:cNvPr>
            <p:cNvCxnSpPr>
              <a:cxnSpLocks/>
              <a:stCxn id="198" idx="3"/>
              <a:endCxn id="231" idx="2"/>
            </p:cNvCxnSpPr>
            <p:nvPr/>
          </p:nvCxnSpPr>
          <p:spPr>
            <a:xfrm flipV="1">
              <a:off x="4616189" y="5031451"/>
              <a:ext cx="4404299" cy="618840"/>
            </a:xfrm>
            <a:prstGeom prst="bentConnector2">
              <a:avLst/>
            </a:prstGeom>
            <a:ln w="190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C2DCA51-091A-8D7B-3F93-63F8C99BA070}"/>
                </a:ext>
              </a:extLst>
            </p:cNvPr>
            <p:cNvSpPr txBox="1"/>
            <p:nvPr/>
          </p:nvSpPr>
          <p:spPr>
            <a:xfrm>
              <a:off x="1669626" y="1939191"/>
              <a:ext cx="1463040" cy="276999"/>
            </a:xfrm>
            <a:prstGeom prst="rect">
              <a:avLst/>
            </a:prstGeom>
            <a:solidFill>
              <a:schemeClr val="bg1"/>
            </a:solidFill>
            <a:ln w="19050">
              <a:solidFill>
                <a:schemeClr val="accent3">
                  <a:lumMod val="50000"/>
                </a:schemeClr>
              </a:solidFill>
              <a:prstDash val="solid"/>
            </a:ln>
          </p:spPr>
          <p:txBody>
            <a:bodyPr wrap="square" rtlCol="0">
              <a:noAutofit/>
            </a:bodyPr>
            <a:lstStyle/>
            <a:p>
              <a:r>
                <a:rPr lang="en-US" sz="1200"/>
                <a:t>Meteorology</a:t>
              </a:r>
            </a:p>
          </p:txBody>
        </p:sp>
        <p:cxnSp>
          <p:nvCxnSpPr>
            <p:cNvPr id="52" name="Connector: Elbow 51">
              <a:extLst>
                <a:ext uri="{FF2B5EF4-FFF2-40B4-BE49-F238E27FC236}">
                  <a16:creationId xmlns:a16="http://schemas.microsoft.com/office/drawing/2014/main" id="{BD3AB335-1DF8-843E-B6DF-7ACB6957F903}"/>
                </a:ext>
              </a:extLst>
            </p:cNvPr>
            <p:cNvCxnSpPr>
              <a:cxnSpLocks/>
              <a:stCxn id="50" idx="3"/>
              <a:endCxn id="63" idx="0"/>
            </p:cNvCxnSpPr>
            <p:nvPr/>
          </p:nvCxnSpPr>
          <p:spPr>
            <a:xfrm>
              <a:off x="3132666" y="2077691"/>
              <a:ext cx="1026845" cy="2386832"/>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489F480-27F1-9BFA-2842-0252E4A8BFFE}"/>
                </a:ext>
              </a:extLst>
            </p:cNvPr>
            <p:cNvSpPr txBox="1"/>
            <p:nvPr/>
          </p:nvSpPr>
          <p:spPr>
            <a:xfrm>
              <a:off x="1669626" y="2316624"/>
              <a:ext cx="1463040" cy="276999"/>
            </a:xfrm>
            <a:prstGeom prst="rect">
              <a:avLst/>
            </a:prstGeom>
            <a:solidFill>
              <a:schemeClr val="bg1"/>
            </a:solidFill>
            <a:ln w="19050">
              <a:solidFill>
                <a:srgbClr val="00B050"/>
              </a:solidFill>
              <a:prstDash val="solid"/>
            </a:ln>
          </p:spPr>
          <p:txBody>
            <a:bodyPr wrap="square" rtlCol="0">
              <a:noAutofit/>
            </a:bodyPr>
            <a:lstStyle/>
            <a:p>
              <a:r>
                <a:rPr lang="en-US" sz="1200"/>
                <a:t>Vegetation</a:t>
              </a:r>
            </a:p>
          </p:txBody>
        </p:sp>
        <p:sp>
          <p:nvSpPr>
            <p:cNvPr id="17" name="TextBox 16">
              <a:extLst>
                <a:ext uri="{FF2B5EF4-FFF2-40B4-BE49-F238E27FC236}">
                  <a16:creationId xmlns:a16="http://schemas.microsoft.com/office/drawing/2014/main" id="{8B7701AC-E149-FA1D-D93F-FD06E70EBD43}"/>
                </a:ext>
              </a:extLst>
            </p:cNvPr>
            <p:cNvSpPr txBox="1"/>
            <p:nvPr/>
          </p:nvSpPr>
          <p:spPr>
            <a:xfrm>
              <a:off x="1669626" y="2694057"/>
              <a:ext cx="1463040" cy="276999"/>
            </a:xfrm>
            <a:prstGeom prst="rect">
              <a:avLst/>
            </a:prstGeom>
            <a:solidFill>
              <a:schemeClr val="bg1"/>
            </a:solidFill>
            <a:ln w="19050">
              <a:solidFill>
                <a:srgbClr val="7030A0"/>
              </a:solidFill>
              <a:prstDash val="solid"/>
            </a:ln>
          </p:spPr>
          <p:txBody>
            <a:bodyPr wrap="square" rtlCol="0">
              <a:noAutofit/>
            </a:bodyPr>
            <a:lstStyle/>
            <a:p>
              <a:r>
                <a:rPr lang="en-US" sz="1200"/>
                <a:t>Topology</a:t>
              </a:r>
            </a:p>
          </p:txBody>
        </p:sp>
        <p:sp>
          <p:nvSpPr>
            <p:cNvPr id="18" name="TextBox 17">
              <a:extLst>
                <a:ext uri="{FF2B5EF4-FFF2-40B4-BE49-F238E27FC236}">
                  <a16:creationId xmlns:a16="http://schemas.microsoft.com/office/drawing/2014/main" id="{8056B3A9-CF66-468C-F516-1215FBEA595C}"/>
                </a:ext>
              </a:extLst>
            </p:cNvPr>
            <p:cNvSpPr txBox="1"/>
            <p:nvPr/>
          </p:nvSpPr>
          <p:spPr>
            <a:xfrm>
              <a:off x="1669626" y="3071490"/>
              <a:ext cx="1463040" cy="276999"/>
            </a:xfrm>
            <a:prstGeom prst="rect">
              <a:avLst/>
            </a:prstGeom>
            <a:solidFill>
              <a:schemeClr val="bg1"/>
            </a:solidFill>
            <a:ln w="19050">
              <a:solidFill>
                <a:srgbClr val="FFC000"/>
              </a:solidFill>
              <a:prstDash val="solid"/>
            </a:ln>
          </p:spPr>
          <p:txBody>
            <a:bodyPr wrap="square" rtlCol="0">
              <a:noAutofit/>
            </a:bodyPr>
            <a:lstStyle/>
            <a:p>
              <a:r>
                <a:rPr lang="en-US" sz="1200"/>
                <a:t>CalFire Fire Data</a:t>
              </a:r>
            </a:p>
          </p:txBody>
        </p:sp>
        <p:sp>
          <p:nvSpPr>
            <p:cNvPr id="19" name="TextBox 18">
              <a:extLst>
                <a:ext uri="{FF2B5EF4-FFF2-40B4-BE49-F238E27FC236}">
                  <a16:creationId xmlns:a16="http://schemas.microsoft.com/office/drawing/2014/main" id="{D208EF2F-539C-0856-1914-45A64D01D21F}"/>
                </a:ext>
              </a:extLst>
            </p:cNvPr>
            <p:cNvSpPr txBox="1"/>
            <p:nvPr/>
          </p:nvSpPr>
          <p:spPr>
            <a:xfrm>
              <a:off x="1669626" y="3448923"/>
              <a:ext cx="1463040" cy="276999"/>
            </a:xfrm>
            <a:prstGeom prst="rect">
              <a:avLst/>
            </a:prstGeom>
            <a:solidFill>
              <a:schemeClr val="bg1"/>
            </a:solidFill>
            <a:ln w="19050">
              <a:solidFill>
                <a:srgbClr val="FF9900"/>
              </a:solidFill>
              <a:prstDash val="solid"/>
            </a:ln>
          </p:spPr>
          <p:txBody>
            <a:bodyPr wrap="square" rtlCol="0">
              <a:noAutofit/>
            </a:bodyPr>
            <a:lstStyle/>
            <a:p>
              <a:r>
                <a:rPr lang="en-US" sz="1200"/>
                <a:t>VIIRS Fire Data</a:t>
              </a:r>
            </a:p>
          </p:txBody>
        </p:sp>
        <p:cxnSp>
          <p:nvCxnSpPr>
            <p:cNvPr id="33" name="Connector: Elbow 32">
              <a:extLst>
                <a:ext uri="{FF2B5EF4-FFF2-40B4-BE49-F238E27FC236}">
                  <a16:creationId xmlns:a16="http://schemas.microsoft.com/office/drawing/2014/main" id="{5363B010-2B09-6E4F-B7F3-5BB4F8F8706F}"/>
                </a:ext>
              </a:extLst>
            </p:cNvPr>
            <p:cNvCxnSpPr>
              <a:cxnSpLocks/>
              <a:stCxn id="149" idx="2"/>
              <a:endCxn id="85" idx="0"/>
            </p:cNvCxnSpPr>
            <p:nvPr/>
          </p:nvCxnSpPr>
          <p:spPr>
            <a:xfrm rot="16200000" flipH="1">
              <a:off x="6833302" y="5431311"/>
              <a:ext cx="799791" cy="70"/>
            </a:xfrm>
            <a:prstGeom prst="bentConnector3">
              <a:avLst>
                <a:gd name="adj1" fmla="val 50000"/>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4997E353-3941-83AC-337D-9453536378A3}"/>
                </a:ext>
              </a:extLst>
            </p:cNvPr>
            <p:cNvCxnSpPr>
              <a:cxnSpLocks/>
              <a:stCxn id="116" idx="2"/>
              <a:endCxn id="40" idx="0"/>
            </p:cNvCxnSpPr>
            <p:nvPr/>
          </p:nvCxnSpPr>
          <p:spPr>
            <a:xfrm rot="16200000" flipH="1">
              <a:off x="5141189" y="5400859"/>
              <a:ext cx="749152" cy="756"/>
            </a:xfrm>
            <a:prstGeom prst="bentConnector3">
              <a:avLst>
                <a:gd name="adj1" fmla="val 50000"/>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B77DBD27-12B3-5AE6-92B7-7DAF966932D8}"/>
                </a:ext>
              </a:extLst>
            </p:cNvPr>
            <p:cNvCxnSpPr>
              <a:cxnSpLocks/>
              <a:stCxn id="28" idx="3"/>
              <a:endCxn id="133" idx="0"/>
            </p:cNvCxnSpPr>
            <p:nvPr/>
          </p:nvCxnSpPr>
          <p:spPr>
            <a:xfrm>
              <a:off x="3132666" y="1700258"/>
              <a:ext cx="2565601" cy="2769055"/>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3" name="Connector: Elbow 82">
              <a:extLst>
                <a:ext uri="{FF2B5EF4-FFF2-40B4-BE49-F238E27FC236}">
                  <a16:creationId xmlns:a16="http://schemas.microsoft.com/office/drawing/2014/main" id="{E99CD002-413B-94E6-2EC5-AA794C3D7C5B}"/>
                </a:ext>
              </a:extLst>
            </p:cNvPr>
            <p:cNvCxnSpPr>
              <a:cxnSpLocks/>
              <a:stCxn id="50" idx="3"/>
              <a:endCxn id="131" idx="0"/>
            </p:cNvCxnSpPr>
            <p:nvPr/>
          </p:nvCxnSpPr>
          <p:spPr>
            <a:xfrm>
              <a:off x="3132666" y="2077691"/>
              <a:ext cx="2199841" cy="2391622"/>
            </a:xfrm>
            <a:prstGeom prst="bentConnector2">
              <a:avLst/>
            </a:prstGeom>
            <a:ln w="1905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621B708A-6288-326A-AB28-0F79F74E64C7}"/>
                </a:ext>
              </a:extLst>
            </p:cNvPr>
            <p:cNvCxnSpPr>
              <a:cxnSpLocks/>
              <a:stCxn id="16" idx="3"/>
              <a:endCxn id="62" idx="0"/>
            </p:cNvCxnSpPr>
            <p:nvPr/>
          </p:nvCxnSpPr>
          <p:spPr>
            <a:xfrm>
              <a:off x="3132666" y="2455124"/>
              <a:ext cx="843965" cy="2009399"/>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Connector: Elbow 88">
              <a:extLst>
                <a:ext uri="{FF2B5EF4-FFF2-40B4-BE49-F238E27FC236}">
                  <a16:creationId xmlns:a16="http://schemas.microsoft.com/office/drawing/2014/main" id="{D4B476AE-79DA-C2F0-4D36-3B11600FFBD7}"/>
                </a:ext>
              </a:extLst>
            </p:cNvPr>
            <p:cNvCxnSpPr>
              <a:cxnSpLocks/>
              <a:stCxn id="17" idx="3"/>
              <a:endCxn id="60" idx="0"/>
            </p:cNvCxnSpPr>
            <p:nvPr/>
          </p:nvCxnSpPr>
          <p:spPr>
            <a:xfrm>
              <a:off x="3132666" y="2832557"/>
              <a:ext cx="661085" cy="1631966"/>
            </a:xfrm>
            <a:prstGeom prst="bentConnector2">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F9B4359-DA80-41A3-7AC5-B69798A87177}"/>
                </a:ext>
              </a:extLst>
            </p:cNvPr>
            <p:cNvCxnSpPr>
              <a:cxnSpLocks/>
              <a:stCxn id="18" idx="3"/>
              <a:endCxn id="59" idx="0"/>
            </p:cNvCxnSpPr>
            <p:nvPr/>
          </p:nvCxnSpPr>
          <p:spPr>
            <a:xfrm>
              <a:off x="3132666" y="3209990"/>
              <a:ext cx="478205" cy="1254533"/>
            </a:xfrm>
            <a:prstGeom prst="bentConnector2">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07BAC01E-1EAB-403E-2581-7EFB4185ABBF}"/>
                </a:ext>
              </a:extLst>
            </p:cNvPr>
            <p:cNvCxnSpPr>
              <a:cxnSpLocks/>
              <a:stCxn id="19" idx="3"/>
              <a:endCxn id="58" idx="0"/>
            </p:cNvCxnSpPr>
            <p:nvPr/>
          </p:nvCxnSpPr>
          <p:spPr>
            <a:xfrm>
              <a:off x="3132666" y="3587423"/>
              <a:ext cx="295325" cy="877100"/>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555BAE9B-1A00-E377-E7E6-CE0C152B5860}"/>
                </a:ext>
              </a:extLst>
            </p:cNvPr>
            <p:cNvCxnSpPr>
              <a:cxnSpLocks/>
              <a:stCxn id="19" idx="3"/>
              <a:endCxn id="241" idx="0"/>
            </p:cNvCxnSpPr>
            <p:nvPr/>
          </p:nvCxnSpPr>
          <p:spPr>
            <a:xfrm>
              <a:off x="3132666" y="3587423"/>
              <a:ext cx="6070702" cy="877100"/>
            </a:xfrm>
            <a:prstGeom prst="bentConnector2">
              <a:avLst/>
            </a:prstGeom>
            <a:ln w="1905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874E389-B926-9FD8-FD07-45D58F542540}"/>
                </a:ext>
              </a:extLst>
            </p:cNvPr>
            <p:cNvSpPr txBox="1"/>
            <p:nvPr/>
          </p:nvSpPr>
          <p:spPr>
            <a:xfrm>
              <a:off x="10268233" y="4277030"/>
              <a:ext cx="1417320" cy="914400"/>
            </a:xfrm>
            <a:prstGeom prst="rect">
              <a:avLst/>
            </a:prstGeom>
            <a:solidFill>
              <a:srgbClr val="F2BAB4"/>
            </a:solidFill>
            <a:ln>
              <a:solidFill>
                <a:schemeClr val="tx1"/>
              </a:solidFill>
              <a:prstDash val="solid"/>
            </a:ln>
          </p:spPr>
          <p:txBody>
            <a:bodyPr wrap="square" rtlCol="0">
              <a:noAutofit/>
            </a:bodyPr>
            <a:lstStyle/>
            <a:p>
              <a:r>
                <a:rPr lang="en-US" sz="1200" b="1"/>
                <a:t>Outputs</a:t>
              </a:r>
            </a:p>
          </p:txBody>
        </p:sp>
        <p:sp>
          <p:nvSpPr>
            <p:cNvPr id="134" name="TextBox 133">
              <a:extLst>
                <a:ext uri="{FF2B5EF4-FFF2-40B4-BE49-F238E27FC236}">
                  <a16:creationId xmlns:a16="http://schemas.microsoft.com/office/drawing/2014/main" id="{FBC4ECC1-E735-F20A-54C2-81A7F25AEEDE}"/>
                </a:ext>
              </a:extLst>
            </p:cNvPr>
            <p:cNvSpPr txBox="1"/>
            <p:nvPr/>
          </p:nvSpPr>
          <p:spPr>
            <a:xfrm>
              <a:off x="10423293" y="4517155"/>
              <a:ext cx="1143000" cy="457200"/>
            </a:xfrm>
            <a:prstGeom prst="rect">
              <a:avLst/>
            </a:prstGeom>
            <a:solidFill>
              <a:schemeClr val="bg1"/>
            </a:solidFill>
            <a:ln w="19050">
              <a:solidFill>
                <a:srgbClr val="FF0000"/>
              </a:solidFill>
              <a:prstDash val="solid"/>
            </a:ln>
          </p:spPr>
          <p:txBody>
            <a:bodyPr wrap="square" rtlCol="0">
              <a:spAutoFit/>
            </a:bodyPr>
            <a:lstStyle/>
            <a:p>
              <a:r>
                <a:rPr lang="en-US" sz="1200"/>
                <a:t>Consequence Pixel Values</a:t>
              </a:r>
            </a:p>
          </p:txBody>
        </p:sp>
        <p:sp>
          <p:nvSpPr>
            <p:cNvPr id="137" name="TextBox 136">
              <a:extLst>
                <a:ext uri="{FF2B5EF4-FFF2-40B4-BE49-F238E27FC236}">
                  <a16:creationId xmlns:a16="http://schemas.microsoft.com/office/drawing/2014/main" id="{8C4269C0-67BC-9E94-0432-40A8350DD393}"/>
                </a:ext>
              </a:extLst>
            </p:cNvPr>
            <p:cNvSpPr txBox="1"/>
            <p:nvPr/>
          </p:nvSpPr>
          <p:spPr>
            <a:xfrm>
              <a:off x="1669626" y="3826355"/>
              <a:ext cx="1463040" cy="276999"/>
            </a:xfrm>
            <a:prstGeom prst="rect">
              <a:avLst/>
            </a:prstGeom>
            <a:solidFill>
              <a:schemeClr val="bg1"/>
            </a:solidFill>
            <a:ln w="19050">
              <a:solidFill>
                <a:srgbClr val="FEA4F3"/>
              </a:solidFill>
              <a:prstDash val="solid"/>
            </a:ln>
          </p:spPr>
          <p:txBody>
            <a:bodyPr wrap="square" rtlCol="0">
              <a:noAutofit/>
            </a:bodyPr>
            <a:lstStyle/>
            <a:p>
              <a:r>
                <a:rPr lang="en-US" sz="1200"/>
                <a:t>Demographics</a:t>
              </a:r>
            </a:p>
          </p:txBody>
        </p:sp>
        <p:cxnSp>
          <p:nvCxnSpPr>
            <p:cNvPr id="139" name="Connector: Elbow 138">
              <a:extLst>
                <a:ext uri="{FF2B5EF4-FFF2-40B4-BE49-F238E27FC236}">
                  <a16:creationId xmlns:a16="http://schemas.microsoft.com/office/drawing/2014/main" id="{BF72AA48-9A5C-5815-5C3B-85F77949E349}"/>
                </a:ext>
              </a:extLst>
            </p:cNvPr>
            <p:cNvCxnSpPr>
              <a:cxnSpLocks/>
              <a:stCxn id="137" idx="3"/>
              <a:endCxn id="240" idx="0"/>
            </p:cNvCxnSpPr>
            <p:nvPr/>
          </p:nvCxnSpPr>
          <p:spPr>
            <a:xfrm>
              <a:off x="3132666" y="3964855"/>
              <a:ext cx="5887822" cy="499668"/>
            </a:xfrm>
            <a:prstGeom prst="bentConnector2">
              <a:avLst/>
            </a:prstGeom>
            <a:ln w="19050">
              <a:solidFill>
                <a:srgbClr val="FEA4F3"/>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or: Elbow 48">
              <a:extLst>
                <a:ext uri="{FF2B5EF4-FFF2-40B4-BE49-F238E27FC236}">
                  <a16:creationId xmlns:a16="http://schemas.microsoft.com/office/drawing/2014/main" id="{F63D2683-0424-9181-DB58-E3F6F2AD722B}"/>
                </a:ext>
              </a:extLst>
            </p:cNvPr>
            <p:cNvCxnSpPr>
              <a:cxnSpLocks/>
              <a:endCxn id="134" idx="1"/>
            </p:cNvCxnSpPr>
            <p:nvPr/>
          </p:nvCxnSpPr>
          <p:spPr>
            <a:xfrm flipV="1">
              <a:off x="10026328" y="4745755"/>
              <a:ext cx="396965" cy="1674"/>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 99">
              <a:extLst>
                <a:ext uri="{FF2B5EF4-FFF2-40B4-BE49-F238E27FC236}">
                  <a16:creationId xmlns:a16="http://schemas.microsoft.com/office/drawing/2014/main" id="{FFF63976-DC67-DE2F-32EC-C0FB574B4CD6}"/>
                </a:ext>
              </a:extLst>
            </p:cNvPr>
            <p:cNvGrpSpPr/>
            <p:nvPr/>
          </p:nvGrpSpPr>
          <p:grpSpPr>
            <a:xfrm>
              <a:off x="2970791" y="4464523"/>
              <a:ext cx="1645920" cy="566928"/>
              <a:chOff x="1828800" y="6848856"/>
              <a:chExt cx="1645920" cy="566928"/>
            </a:xfrm>
          </p:grpSpPr>
          <p:sp>
            <p:nvSpPr>
              <p:cNvPr id="22" name="TextBox 21">
                <a:extLst>
                  <a:ext uri="{FF2B5EF4-FFF2-40B4-BE49-F238E27FC236}">
                    <a16:creationId xmlns:a16="http://schemas.microsoft.com/office/drawing/2014/main" id="{83E3B879-B5F4-36AC-3CC1-8D9A6D93941C}"/>
                  </a:ext>
                </a:extLst>
              </p:cNvPr>
              <p:cNvSpPr txBox="1"/>
              <p:nvPr/>
            </p:nvSpPr>
            <p:spPr>
              <a:xfrm>
                <a:off x="1828800" y="6858000"/>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Meteorology Fire Potential Index</a:t>
                </a:r>
              </a:p>
            </p:txBody>
          </p:sp>
          <p:grpSp>
            <p:nvGrpSpPr>
              <p:cNvPr id="68" name="Group 67">
                <a:extLst>
                  <a:ext uri="{FF2B5EF4-FFF2-40B4-BE49-F238E27FC236}">
                    <a16:creationId xmlns:a16="http://schemas.microsoft.com/office/drawing/2014/main" id="{971014F2-DF3A-22C1-DAC3-F4F3E1CEBBC4}"/>
                  </a:ext>
                </a:extLst>
              </p:cNvPr>
              <p:cNvGrpSpPr/>
              <p:nvPr/>
            </p:nvGrpSpPr>
            <p:grpSpPr>
              <a:xfrm>
                <a:off x="1828800" y="6848856"/>
                <a:ext cx="1645920" cy="18288"/>
                <a:chOff x="1828800" y="6858000"/>
                <a:chExt cx="1645920" cy="9144"/>
              </a:xfrm>
              <a:noFill/>
            </p:grpSpPr>
            <p:sp>
              <p:nvSpPr>
                <p:cNvPr id="54" name="Rectangle 53">
                  <a:extLst>
                    <a:ext uri="{FF2B5EF4-FFF2-40B4-BE49-F238E27FC236}">
                      <a16:creationId xmlns:a16="http://schemas.microsoft.com/office/drawing/2014/main" id="{424B396C-2C6B-6327-0DF1-94BC671B8AE3}"/>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7" name="Rectangle 56">
                  <a:extLst>
                    <a:ext uri="{FF2B5EF4-FFF2-40B4-BE49-F238E27FC236}">
                      <a16:creationId xmlns:a16="http://schemas.microsoft.com/office/drawing/2014/main" id="{F7B69E38-0DBE-64E6-9E43-F8A0681C52E5}"/>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8" name="Rectangle 57">
                  <a:extLst>
                    <a:ext uri="{FF2B5EF4-FFF2-40B4-BE49-F238E27FC236}">
                      <a16:creationId xmlns:a16="http://schemas.microsoft.com/office/drawing/2014/main" id="{63606DD9-8818-E20C-6B44-3C41DD6EE91F}"/>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59" name="Rectangle 58">
                  <a:extLst>
                    <a:ext uri="{FF2B5EF4-FFF2-40B4-BE49-F238E27FC236}">
                      <a16:creationId xmlns:a16="http://schemas.microsoft.com/office/drawing/2014/main" id="{E0E53004-40C6-547E-D603-CC2A63EFA8CE}"/>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0" name="Rectangle 59">
                  <a:extLst>
                    <a:ext uri="{FF2B5EF4-FFF2-40B4-BE49-F238E27FC236}">
                      <a16:creationId xmlns:a16="http://schemas.microsoft.com/office/drawing/2014/main" id="{CAB38680-6EA8-6604-DCC1-124C9479392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2" name="Rectangle 61">
                  <a:extLst>
                    <a:ext uri="{FF2B5EF4-FFF2-40B4-BE49-F238E27FC236}">
                      <a16:creationId xmlns:a16="http://schemas.microsoft.com/office/drawing/2014/main" id="{0426443F-DFE3-A8D2-5540-49AD7D865CB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3" name="Rectangle 62">
                  <a:extLst>
                    <a:ext uri="{FF2B5EF4-FFF2-40B4-BE49-F238E27FC236}">
                      <a16:creationId xmlns:a16="http://schemas.microsoft.com/office/drawing/2014/main" id="{5E654CF7-9BE3-E440-8504-F125E1CA4BD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4" name="Rectangle 63">
                  <a:extLst>
                    <a:ext uri="{FF2B5EF4-FFF2-40B4-BE49-F238E27FC236}">
                      <a16:creationId xmlns:a16="http://schemas.microsoft.com/office/drawing/2014/main" id="{E39A6760-E12B-52C6-7DB7-0E7E1EB585DF}"/>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67" name="Rectangle 66">
                  <a:extLst>
                    <a:ext uri="{FF2B5EF4-FFF2-40B4-BE49-F238E27FC236}">
                      <a16:creationId xmlns:a16="http://schemas.microsoft.com/office/drawing/2014/main" id="{B421B063-1B57-A99F-04C6-312BC2040228}"/>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88" name="Group 87">
                <a:extLst>
                  <a:ext uri="{FF2B5EF4-FFF2-40B4-BE49-F238E27FC236}">
                    <a16:creationId xmlns:a16="http://schemas.microsoft.com/office/drawing/2014/main" id="{2BE04F1F-FB88-544F-ABA9-B1A9DC29D285}"/>
                  </a:ext>
                </a:extLst>
              </p:cNvPr>
              <p:cNvGrpSpPr/>
              <p:nvPr/>
            </p:nvGrpSpPr>
            <p:grpSpPr>
              <a:xfrm>
                <a:off x="1828800" y="7397496"/>
                <a:ext cx="1645920" cy="18288"/>
                <a:chOff x="1828800" y="6858000"/>
                <a:chExt cx="1645920" cy="9144"/>
              </a:xfrm>
              <a:noFill/>
            </p:grpSpPr>
            <p:sp>
              <p:nvSpPr>
                <p:cNvPr id="90" name="Rectangle 89">
                  <a:extLst>
                    <a:ext uri="{FF2B5EF4-FFF2-40B4-BE49-F238E27FC236}">
                      <a16:creationId xmlns:a16="http://schemas.microsoft.com/office/drawing/2014/main" id="{D15B3A94-8C1F-526C-A9CC-4DAE8096A92F}"/>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1" name="Rectangle 90">
                  <a:extLst>
                    <a:ext uri="{FF2B5EF4-FFF2-40B4-BE49-F238E27FC236}">
                      <a16:creationId xmlns:a16="http://schemas.microsoft.com/office/drawing/2014/main" id="{12281D76-92F4-87C1-31DF-5910C12BD811}"/>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3" name="Rectangle 92">
                  <a:extLst>
                    <a:ext uri="{FF2B5EF4-FFF2-40B4-BE49-F238E27FC236}">
                      <a16:creationId xmlns:a16="http://schemas.microsoft.com/office/drawing/2014/main" id="{E55C83DC-9539-9324-31A2-64F91EF06DEF}"/>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4" name="Rectangle 93">
                  <a:extLst>
                    <a:ext uri="{FF2B5EF4-FFF2-40B4-BE49-F238E27FC236}">
                      <a16:creationId xmlns:a16="http://schemas.microsoft.com/office/drawing/2014/main" id="{313C3E0F-1B45-07A6-1008-343537E20F3F}"/>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5" name="Rectangle 94">
                  <a:extLst>
                    <a:ext uri="{FF2B5EF4-FFF2-40B4-BE49-F238E27FC236}">
                      <a16:creationId xmlns:a16="http://schemas.microsoft.com/office/drawing/2014/main" id="{56F62976-5D67-9352-045B-650FDFA186CA}"/>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6" name="Rectangle 95">
                  <a:extLst>
                    <a:ext uri="{FF2B5EF4-FFF2-40B4-BE49-F238E27FC236}">
                      <a16:creationId xmlns:a16="http://schemas.microsoft.com/office/drawing/2014/main" id="{1C2FC8C0-5AC9-B4E0-EEAD-0257599A44E9}"/>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7" name="Rectangle 96">
                  <a:extLst>
                    <a:ext uri="{FF2B5EF4-FFF2-40B4-BE49-F238E27FC236}">
                      <a16:creationId xmlns:a16="http://schemas.microsoft.com/office/drawing/2014/main" id="{5EB11192-182D-1FB3-C12E-9875D0852549}"/>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8" name="Rectangle 97">
                  <a:extLst>
                    <a:ext uri="{FF2B5EF4-FFF2-40B4-BE49-F238E27FC236}">
                      <a16:creationId xmlns:a16="http://schemas.microsoft.com/office/drawing/2014/main" id="{4CF726F5-55C7-46A6-50C8-6C4749E419FE}"/>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99" name="Rectangle 98">
                  <a:extLst>
                    <a:ext uri="{FF2B5EF4-FFF2-40B4-BE49-F238E27FC236}">
                      <a16:creationId xmlns:a16="http://schemas.microsoft.com/office/drawing/2014/main" id="{1955D3D8-8C7D-4957-E543-DD1EA19A6C81}"/>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15" name="Group 114">
              <a:extLst>
                <a:ext uri="{FF2B5EF4-FFF2-40B4-BE49-F238E27FC236}">
                  <a16:creationId xmlns:a16="http://schemas.microsoft.com/office/drawing/2014/main" id="{8F89AAE8-98C9-0DEC-3144-AEED707CAB83}"/>
                </a:ext>
              </a:extLst>
            </p:cNvPr>
            <p:cNvGrpSpPr/>
            <p:nvPr/>
          </p:nvGrpSpPr>
          <p:grpSpPr>
            <a:xfrm>
              <a:off x="4692427" y="4469313"/>
              <a:ext cx="1645920" cy="557348"/>
              <a:chOff x="1828800" y="6848856"/>
              <a:chExt cx="1645920" cy="585215"/>
            </a:xfrm>
          </p:grpSpPr>
          <p:sp>
            <p:nvSpPr>
              <p:cNvPr id="116" name="TextBox 115">
                <a:extLst>
                  <a:ext uri="{FF2B5EF4-FFF2-40B4-BE49-F238E27FC236}">
                    <a16:creationId xmlns:a16="http://schemas.microsoft.com/office/drawing/2014/main" id="{E3F41BE4-3BED-5ED1-F006-C3D7D87C1B6A}"/>
                  </a:ext>
                </a:extLst>
              </p:cNvPr>
              <p:cNvSpPr txBox="1"/>
              <p:nvPr/>
            </p:nvSpPr>
            <p:spPr>
              <a:xfrm>
                <a:off x="1828800" y="6857999"/>
                <a:ext cx="1645920" cy="576072"/>
              </a:xfrm>
              <a:prstGeom prst="rect">
                <a:avLst/>
              </a:prstGeom>
              <a:solidFill>
                <a:schemeClr val="bg1"/>
              </a:solidFill>
              <a:ln w="19050">
                <a:solidFill>
                  <a:schemeClr val="tx1"/>
                </a:solidFill>
                <a:prstDash val="solid"/>
              </a:ln>
            </p:spPr>
            <p:txBody>
              <a:bodyPr wrap="square" rtlCol="0" anchor="ctr">
                <a:noAutofit/>
              </a:bodyPr>
              <a:lstStyle/>
              <a:p>
                <a:pPr algn="ctr"/>
                <a:r>
                  <a:rPr lang="en-US" sz="1400"/>
                  <a:t>Technosylva Models*</a:t>
                </a:r>
                <a:endParaRPr lang="en-US" sz="1200"/>
              </a:p>
            </p:txBody>
          </p:sp>
          <p:grpSp>
            <p:nvGrpSpPr>
              <p:cNvPr id="117" name="Group 116">
                <a:extLst>
                  <a:ext uri="{FF2B5EF4-FFF2-40B4-BE49-F238E27FC236}">
                    <a16:creationId xmlns:a16="http://schemas.microsoft.com/office/drawing/2014/main" id="{A1C81F0A-F7B7-FC48-EF8D-55FD845BD42A}"/>
                  </a:ext>
                </a:extLst>
              </p:cNvPr>
              <p:cNvGrpSpPr/>
              <p:nvPr/>
            </p:nvGrpSpPr>
            <p:grpSpPr>
              <a:xfrm>
                <a:off x="1828800" y="6848856"/>
                <a:ext cx="1645920" cy="18288"/>
                <a:chOff x="1828800" y="6858000"/>
                <a:chExt cx="1645920" cy="9144"/>
              </a:xfrm>
              <a:noFill/>
            </p:grpSpPr>
            <p:sp>
              <p:nvSpPr>
                <p:cNvPr id="128" name="Rectangle 127">
                  <a:extLst>
                    <a:ext uri="{FF2B5EF4-FFF2-40B4-BE49-F238E27FC236}">
                      <a16:creationId xmlns:a16="http://schemas.microsoft.com/office/drawing/2014/main" id="{0584F67E-615D-4E7C-8081-E715939BCBA7}"/>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9" name="Rectangle 128">
                  <a:extLst>
                    <a:ext uri="{FF2B5EF4-FFF2-40B4-BE49-F238E27FC236}">
                      <a16:creationId xmlns:a16="http://schemas.microsoft.com/office/drawing/2014/main" id="{3E4A2EF4-1CE3-E630-A3A2-82657D52333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0" name="Rectangle 129">
                  <a:extLst>
                    <a:ext uri="{FF2B5EF4-FFF2-40B4-BE49-F238E27FC236}">
                      <a16:creationId xmlns:a16="http://schemas.microsoft.com/office/drawing/2014/main" id="{EBDF8A00-1E23-629B-B6D4-6CA6331262FE}"/>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1" name="Rectangle 130">
                  <a:extLst>
                    <a:ext uri="{FF2B5EF4-FFF2-40B4-BE49-F238E27FC236}">
                      <a16:creationId xmlns:a16="http://schemas.microsoft.com/office/drawing/2014/main" id="{4F0C9B37-52AE-1B64-645C-4920879A43E2}"/>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2" name="Rectangle 131">
                  <a:extLst>
                    <a:ext uri="{FF2B5EF4-FFF2-40B4-BE49-F238E27FC236}">
                      <a16:creationId xmlns:a16="http://schemas.microsoft.com/office/drawing/2014/main" id="{C5A841A0-4452-BE10-FAEF-EC70C43D5D4E}"/>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3" name="Rectangle 132">
                  <a:extLst>
                    <a:ext uri="{FF2B5EF4-FFF2-40B4-BE49-F238E27FC236}">
                      <a16:creationId xmlns:a16="http://schemas.microsoft.com/office/drawing/2014/main" id="{25498C2D-5217-E38B-F16B-9D94D2307FC5}"/>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5" name="Rectangle 134">
                  <a:extLst>
                    <a:ext uri="{FF2B5EF4-FFF2-40B4-BE49-F238E27FC236}">
                      <a16:creationId xmlns:a16="http://schemas.microsoft.com/office/drawing/2014/main" id="{AD98E1DE-CEEF-0D81-D277-E4B354D4A240}"/>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6" name="Rectangle 135">
                  <a:extLst>
                    <a:ext uri="{FF2B5EF4-FFF2-40B4-BE49-F238E27FC236}">
                      <a16:creationId xmlns:a16="http://schemas.microsoft.com/office/drawing/2014/main" id="{F505CE6D-0428-FACD-87F7-FED68CFB6D29}"/>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38" name="Rectangle 137">
                  <a:extLst>
                    <a:ext uri="{FF2B5EF4-FFF2-40B4-BE49-F238E27FC236}">
                      <a16:creationId xmlns:a16="http://schemas.microsoft.com/office/drawing/2014/main" id="{99694C84-DEC3-39FD-CDE8-FBF0C9BE6CAA}"/>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nvGrpSpPr>
              <p:cNvPr id="118" name="Group 117">
                <a:extLst>
                  <a:ext uri="{FF2B5EF4-FFF2-40B4-BE49-F238E27FC236}">
                    <a16:creationId xmlns:a16="http://schemas.microsoft.com/office/drawing/2014/main" id="{E1B63D93-004E-3051-BD6A-8C58560E2C76}"/>
                  </a:ext>
                </a:extLst>
              </p:cNvPr>
              <p:cNvGrpSpPr/>
              <p:nvPr/>
            </p:nvGrpSpPr>
            <p:grpSpPr>
              <a:xfrm>
                <a:off x="1828800" y="7397496"/>
                <a:ext cx="1645920" cy="18288"/>
                <a:chOff x="1828800" y="6858000"/>
                <a:chExt cx="1645920" cy="9144"/>
              </a:xfrm>
              <a:noFill/>
            </p:grpSpPr>
            <p:sp>
              <p:nvSpPr>
                <p:cNvPr id="119" name="Rectangle 118">
                  <a:extLst>
                    <a:ext uri="{FF2B5EF4-FFF2-40B4-BE49-F238E27FC236}">
                      <a16:creationId xmlns:a16="http://schemas.microsoft.com/office/drawing/2014/main" id="{A452B870-75F7-714B-8E38-E4C8A4025C86}"/>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0" name="Rectangle 119">
                  <a:extLst>
                    <a:ext uri="{FF2B5EF4-FFF2-40B4-BE49-F238E27FC236}">
                      <a16:creationId xmlns:a16="http://schemas.microsoft.com/office/drawing/2014/main" id="{CDD7992B-F20B-C96A-AFE4-8BE6D5F2415F}"/>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1" name="Rectangle 120">
                  <a:extLst>
                    <a:ext uri="{FF2B5EF4-FFF2-40B4-BE49-F238E27FC236}">
                      <a16:creationId xmlns:a16="http://schemas.microsoft.com/office/drawing/2014/main" id="{D35F5639-4DFF-253E-2678-72CE324C3176}"/>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2" name="Rectangle 121">
                  <a:extLst>
                    <a:ext uri="{FF2B5EF4-FFF2-40B4-BE49-F238E27FC236}">
                      <a16:creationId xmlns:a16="http://schemas.microsoft.com/office/drawing/2014/main" id="{F529A6DB-0798-3C43-B613-98F156F0047A}"/>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3" name="Rectangle 122">
                  <a:extLst>
                    <a:ext uri="{FF2B5EF4-FFF2-40B4-BE49-F238E27FC236}">
                      <a16:creationId xmlns:a16="http://schemas.microsoft.com/office/drawing/2014/main" id="{48BDBBAD-7C9D-74D9-D222-C2AEB0D8C65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4" name="Rectangle 123">
                  <a:extLst>
                    <a:ext uri="{FF2B5EF4-FFF2-40B4-BE49-F238E27FC236}">
                      <a16:creationId xmlns:a16="http://schemas.microsoft.com/office/drawing/2014/main" id="{D93A5DED-6CDD-C721-3E5C-7E6640C9C05A}"/>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5" name="Rectangle 124">
                  <a:extLst>
                    <a:ext uri="{FF2B5EF4-FFF2-40B4-BE49-F238E27FC236}">
                      <a16:creationId xmlns:a16="http://schemas.microsoft.com/office/drawing/2014/main" id="{AAEFA681-5C25-3007-288E-14A3FBEF0517}"/>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6" name="Rectangle 125">
                  <a:extLst>
                    <a:ext uri="{FF2B5EF4-FFF2-40B4-BE49-F238E27FC236}">
                      <a16:creationId xmlns:a16="http://schemas.microsoft.com/office/drawing/2014/main" id="{80C4E563-0DC2-E62B-BEFF-9B771D54344D}"/>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sp>
              <p:nvSpPr>
                <p:cNvPr id="127" name="Rectangle 126">
                  <a:extLst>
                    <a:ext uri="{FF2B5EF4-FFF2-40B4-BE49-F238E27FC236}">
                      <a16:creationId xmlns:a16="http://schemas.microsoft.com/office/drawing/2014/main" id="{D636226B-EF66-D893-02C9-316760EEA5F6}"/>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grpSp>
        <p:grpSp>
          <p:nvGrpSpPr>
            <p:cNvPr id="140" name="Group 139">
              <a:extLst>
                <a:ext uri="{FF2B5EF4-FFF2-40B4-BE49-F238E27FC236}">
                  <a16:creationId xmlns:a16="http://schemas.microsoft.com/office/drawing/2014/main" id="{E6FF831E-9023-FB05-DB72-F2426EA37DF4}"/>
                </a:ext>
              </a:extLst>
            </p:cNvPr>
            <p:cNvGrpSpPr/>
            <p:nvPr/>
          </p:nvGrpSpPr>
          <p:grpSpPr>
            <a:xfrm>
              <a:off x="6410202" y="4464523"/>
              <a:ext cx="1645920" cy="566928"/>
              <a:chOff x="1828800" y="6848856"/>
              <a:chExt cx="1645920" cy="566928"/>
            </a:xfrm>
          </p:grpSpPr>
          <p:sp>
            <p:nvSpPr>
              <p:cNvPr id="142" name="TextBox 141">
                <a:extLst>
                  <a:ext uri="{FF2B5EF4-FFF2-40B4-BE49-F238E27FC236}">
                    <a16:creationId xmlns:a16="http://schemas.microsoft.com/office/drawing/2014/main" id="{DAF2B202-C919-B876-3911-2E369CF4C626}"/>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EORM Risk Model</a:t>
                </a:r>
                <a:endParaRPr lang="en-US" sz="1200"/>
              </a:p>
            </p:txBody>
          </p:sp>
          <p:grpSp>
            <p:nvGrpSpPr>
              <p:cNvPr id="143" name="Group 142">
                <a:extLst>
                  <a:ext uri="{FF2B5EF4-FFF2-40B4-BE49-F238E27FC236}">
                    <a16:creationId xmlns:a16="http://schemas.microsoft.com/office/drawing/2014/main" id="{B442EB69-924B-E5AD-60FB-1A6DD31D8FE0}"/>
                  </a:ext>
                </a:extLst>
              </p:cNvPr>
              <p:cNvGrpSpPr/>
              <p:nvPr/>
            </p:nvGrpSpPr>
            <p:grpSpPr>
              <a:xfrm>
                <a:off x="1828800" y="6848856"/>
                <a:ext cx="1645920" cy="18288"/>
                <a:chOff x="1828800" y="6858000"/>
                <a:chExt cx="1645920" cy="9144"/>
              </a:xfrm>
              <a:noFill/>
            </p:grpSpPr>
            <p:sp>
              <p:nvSpPr>
                <p:cNvPr id="155" name="Rectangle 154">
                  <a:extLst>
                    <a:ext uri="{FF2B5EF4-FFF2-40B4-BE49-F238E27FC236}">
                      <a16:creationId xmlns:a16="http://schemas.microsoft.com/office/drawing/2014/main" id="{78971212-C5B2-E6E3-F590-1C893E35012D}"/>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6" name="Rectangle 155">
                  <a:extLst>
                    <a:ext uri="{FF2B5EF4-FFF2-40B4-BE49-F238E27FC236}">
                      <a16:creationId xmlns:a16="http://schemas.microsoft.com/office/drawing/2014/main" id="{D9565D72-C126-ADD8-4899-27C76356DFC1}"/>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7" name="Rectangle 156">
                  <a:extLst>
                    <a:ext uri="{FF2B5EF4-FFF2-40B4-BE49-F238E27FC236}">
                      <a16:creationId xmlns:a16="http://schemas.microsoft.com/office/drawing/2014/main" id="{528AF0FB-A30A-2F90-9A1C-3C200A3E0B23}"/>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8" name="Rectangle 157">
                  <a:extLst>
                    <a:ext uri="{FF2B5EF4-FFF2-40B4-BE49-F238E27FC236}">
                      <a16:creationId xmlns:a16="http://schemas.microsoft.com/office/drawing/2014/main" id="{F03197E9-39DE-E180-6D2D-C8BC49E8B938}"/>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9" name="Rectangle 158">
                  <a:extLst>
                    <a:ext uri="{FF2B5EF4-FFF2-40B4-BE49-F238E27FC236}">
                      <a16:creationId xmlns:a16="http://schemas.microsoft.com/office/drawing/2014/main" id="{8BD0BFB7-D2C6-268E-E1BD-5563F066AF7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0" name="Rectangle 159">
                  <a:extLst>
                    <a:ext uri="{FF2B5EF4-FFF2-40B4-BE49-F238E27FC236}">
                      <a16:creationId xmlns:a16="http://schemas.microsoft.com/office/drawing/2014/main" id="{91AB509A-2AF4-F0AE-60B8-B6A20FB33649}"/>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1" name="Rectangle 160">
                  <a:extLst>
                    <a:ext uri="{FF2B5EF4-FFF2-40B4-BE49-F238E27FC236}">
                      <a16:creationId xmlns:a16="http://schemas.microsoft.com/office/drawing/2014/main" id="{56F008AB-AE3D-E5B8-84C2-411AB981550E}"/>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2" name="Rectangle 161">
                  <a:extLst>
                    <a:ext uri="{FF2B5EF4-FFF2-40B4-BE49-F238E27FC236}">
                      <a16:creationId xmlns:a16="http://schemas.microsoft.com/office/drawing/2014/main" id="{59D754F2-8340-D96D-A17C-86AB36BCC08E}"/>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3" name="Rectangle 162">
                  <a:extLst>
                    <a:ext uri="{FF2B5EF4-FFF2-40B4-BE49-F238E27FC236}">
                      <a16:creationId xmlns:a16="http://schemas.microsoft.com/office/drawing/2014/main" id="{6B44558F-ED85-5D90-AE99-2D559E072D31}"/>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144" name="Group 143">
                <a:extLst>
                  <a:ext uri="{FF2B5EF4-FFF2-40B4-BE49-F238E27FC236}">
                    <a16:creationId xmlns:a16="http://schemas.microsoft.com/office/drawing/2014/main" id="{4350120B-21F8-0114-8946-BDF3BA5FC35E}"/>
                  </a:ext>
                </a:extLst>
              </p:cNvPr>
              <p:cNvGrpSpPr/>
              <p:nvPr/>
            </p:nvGrpSpPr>
            <p:grpSpPr>
              <a:xfrm>
                <a:off x="1828800" y="7397496"/>
                <a:ext cx="1645920" cy="18288"/>
                <a:chOff x="1828800" y="6858000"/>
                <a:chExt cx="1645920" cy="9144"/>
              </a:xfrm>
              <a:noFill/>
            </p:grpSpPr>
            <p:sp>
              <p:nvSpPr>
                <p:cNvPr id="145" name="Rectangle 144">
                  <a:extLst>
                    <a:ext uri="{FF2B5EF4-FFF2-40B4-BE49-F238E27FC236}">
                      <a16:creationId xmlns:a16="http://schemas.microsoft.com/office/drawing/2014/main" id="{BCBA5014-0F55-CD5F-9B69-385C3E0A2CE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6" name="Rectangle 145">
                  <a:extLst>
                    <a:ext uri="{FF2B5EF4-FFF2-40B4-BE49-F238E27FC236}">
                      <a16:creationId xmlns:a16="http://schemas.microsoft.com/office/drawing/2014/main" id="{25ECC5D9-0842-ED9B-F4D1-4B6EAFC1E560}"/>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7" name="Rectangle 146">
                  <a:extLst>
                    <a:ext uri="{FF2B5EF4-FFF2-40B4-BE49-F238E27FC236}">
                      <a16:creationId xmlns:a16="http://schemas.microsoft.com/office/drawing/2014/main" id="{D9589E5F-C613-D774-39C9-4A393374DEA7}"/>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8" name="Rectangle 147">
                  <a:extLst>
                    <a:ext uri="{FF2B5EF4-FFF2-40B4-BE49-F238E27FC236}">
                      <a16:creationId xmlns:a16="http://schemas.microsoft.com/office/drawing/2014/main" id="{9450A1FD-5B4D-601D-B828-FE5D2F5586E5}"/>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9" name="Rectangle 148">
                  <a:extLst>
                    <a:ext uri="{FF2B5EF4-FFF2-40B4-BE49-F238E27FC236}">
                      <a16:creationId xmlns:a16="http://schemas.microsoft.com/office/drawing/2014/main" id="{994186E8-4211-5023-6D25-459FB310AFD6}"/>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0" name="Rectangle 149">
                  <a:extLst>
                    <a:ext uri="{FF2B5EF4-FFF2-40B4-BE49-F238E27FC236}">
                      <a16:creationId xmlns:a16="http://schemas.microsoft.com/office/drawing/2014/main" id="{538D1572-B165-5334-2AAB-13A2F19D20D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1" name="Rectangle 150">
                  <a:extLst>
                    <a:ext uri="{FF2B5EF4-FFF2-40B4-BE49-F238E27FC236}">
                      <a16:creationId xmlns:a16="http://schemas.microsoft.com/office/drawing/2014/main" id="{F4D7F7BF-2D9B-3C09-F3AF-32CD9AF5171B}"/>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3" name="Rectangle 152">
                  <a:extLst>
                    <a:ext uri="{FF2B5EF4-FFF2-40B4-BE49-F238E27FC236}">
                      <a16:creationId xmlns:a16="http://schemas.microsoft.com/office/drawing/2014/main" id="{69E28A38-FC62-6919-FEAB-022D14C9050C}"/>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4" name="Rectangle 153">
                  <a:extLst>
                    <a:ext uri="{FF2B5EF4-FFF2-40B4-BE49-F238E27FC236}">
                      <a16:creationId xmlns:a16="http://schemas.microsoft.com/office/drawing/2014/main" id="{91FAB11D-E66A-88F5-CE93-C30B6D6E02FB}"/>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197" name="Group 196">
              <a:extLst>
                <a:ext uri="{FF2B5EF4-FFF2-40B4-BE49-F238E27FC236}">
                  <a16:creationId xmlns:a16="http://schemas.microsoft.com/office/drawing/2014/main" id="{BF4DF75A-FF2F-66C9-5FF3-A1A60BABFBFC}"/>
                </a:ext>
              </a:extLst>
            </p:cNvPr>
            <p:cNvGrpSpPr/>
            <p:nvPr/>
          </p:nvGrpSpPr>
          <p:grpSpPr>
            <a:xfrm>
              <a:off x="2970269" y="5366828"/>
              <a:ext cx="1645920" cy="566928"/>
              <a:chOff x="1828800" y="6848856"/>
              <a:chExt cx="1645920" cy="566928"/>
            </a:xfrm>
          </p:grpSpPr>
          <p:sp>
            <p:nvSpPr>
              <p:cNvPr id="198" name="TextBox 197">
                <a:extLst>
                  <a:ext uri="{FF2B5EF4-FFF2-40B4-BE49-F238E27FC236}">
                    <a16:creationId xmlns:a16="http://schemas.microsoft.com/office/drawing/2014/main" id="{37C782D7-7543-62BB-AA7C-D4FF4D9DAF64}"/>
                  </a:ext>
                </a:extLst>
              </p:cNvPr>
              <p:cNvSpPr txBox="1"/>
              <p:nvPr/>
            </p:nvSpPr>
            <p:spPr>
              <a:xfrm>
                <a:off x="1828800" y="6857999"/>
                <a:ext cx="1645920" cy="548640"/>
              </a:xfrm>
              <a:prstGeom prst="rect">
                <a:avLst/>
              </a:prstGeom>
              <a:solidFill>
                <a:schemeClr val="bg1"/>
              </a:solidFill>
              <a:ln w="19050">
                <a:solidFill>
                  <a:schemeClr val="accent3">
                    <a:lumMod val="75000"/>
                  </a:schemeClr>
                </a:solidFill>
                <a:prstDash val="solid"/>
              </a:ln>
            </p:spPr>
            <p:txBody>
              <a:bodyPr wrap="square" rtlCol="0" anchor="ctr">
                <a:noAutofit/>
              </a:bodyPr>
              <a:lstStyle/>
              <a:p>
                <a:pPr algn="ctr"/>
                <a:r>
                  <a:rPr lang="en-US" sz="1400"/>
                  <a:t>FPI-R</a:t>
                </a:r>
              </a:p>
            </p:txBody>
          </p:sp>
          <p:grpSp>
            <p:nvGrpSpPr>
              <p:cNvPr id="199" name="Group 198">
                <a:extLst>
                  <a:ext uri="{FF2B5EF4-FFF2-40B4-BE49-F238E27FC236}">
                    <a16:creationId xmlns:a16="http://schemas.microsoft.com/office/drawing/2014/main" id="{AB87101E-0A28-0B1B-DF14-412D3B122542}"/>
                  </a:ext>
                </a:extLst>
              </p:cNvPr>
              <p:cNvGrpSpPr/>
              <p:nvPr/>
            </p:nvGrpSpPr>
            <p:grpSpPr>
              <a:xfrm>
                <a:off x="1828800" y="6848856"/>
                <a:ext cx="1645920" cy="18288"/>
                <a:chOff x="1828800" y="6858000"/>
                <a:chExt cx="1645920" cy="9144"/>
              </a:xfrm>
              <a:noFill/>
            </p:grpSpPr>
            <p:sp>
              <p:nvSpPr>
                <p:cNvPr id="210" name="Rectangle 209">
                  <a:extLst>
                    <a:ext uri="{FF2B5EF4-FFF2-40B4-BE49-F238E27FC236}">
                      <a16:creationId xmlns:a16="http://schemas.microsoft.com/office/drawing/2014/main" id="{01394EA0-EA92-3DE2-3067-26676595779B}"/>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1" name="Rectangle 210">
                  <a:extLst>
                    <a:ext uri="{FF2B5EF4-FFF2-40B4-BE49-F238E27FC236}">
                      <a16:creationId xmlns:a16="http://schemas.microsoft.com/office/drawing/2014/main" id="{1BEEB078-FEF3-D751-7106-AD76C148158B}"/>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2" name="Rectangle 211">
                  <a:extLst>
                    <a:ext uri="{FF2B5EF4-FFF2-40B4-BE49-F238E27FC236}">
                      <a16:creationId xmlns:a16="http://schemas.microsoft.com/office/drawing/2014/main" id="{AA395C7E-38E4-4656-39A0-0CC325AF221A}"/>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3" name="Rectangle 212">
                  <a:extLst>
                    <a:ext uri="{FF2B5EF4-FFF2-40B4-BE49-F238E27FC236}">
                      <a16:creationId xmlns:a16="http://schemas.microsoft.com/office/drawing/2014/main" id="{8AB0EA37-715A-8E18-C517-73F6E362E8B0}"/>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4" name="Rectangle 213">
                  <a:extLst>
                    <a:ext uri="{FF2B5EF4-FFF2-40B4-BE49-F238E27FC236}">
                      <a16:creationId xmlns:a16="http://schemas.microsoft.com/office/drawing/2014/main" id="{1754F4FF-A777-1FC3-EF7F-014E8705986E}"/>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5" name="Rectangle 214">
                  <a:extLst>
                    <a:ext uri="{FF2B5EF4-FFF2-40B4-BE49-F238E27FC236}">
                      <a16:creationId xmlns:a16="http://schemas.microsoft.com/office/drawing/2014/main" id="{DBC4092F-428B-A5DB-9AF4-DA9295752DF8}"/>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6" name="Rectangle 215">
                  <a:extLst>
                    <a:ext uri="{FF2B5EF4-FFF2-40B4-BE49-F238E27FC236}">
                      <a16:creationId xmlns:a16="http://schemas.microsoft.com/office/drawing/2014/main" id="{D12103CF-0D09-8375-00BA-4ADD2BA7AE21}"/>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7" name="Rectangle 216">
                  <a:extLst>
                    <a:ext uri="{FF2B5EF4-FFF2-40B4-BE49-F238E27FC236}">
                      <a16:creationId xmlns:a16="http://schemas.microsoft.com/office/drawing/2014/main" id="{333E0C46-B293-4A6A-76F1-25BBFE38790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18" name="Rectangle 217">
                  <a:extLst>
                    <a:ext uri="{FF2B5EF4-FFF2-40B4-BE49-F238E27FC236}">
                      <a16:creationId xmlns:a16="http://schemas.microsoft.com/office/drawing/2014/main" id="{C7F7A6E5-A845-9241-EED7-5E13A48196B0}"/>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00" name="Group 199">
                <a:extLst>
                  <a:ext uri="{FF2B5EF4-FFF2-40B4-BE49-F238E27FC236}">
                    <a16:creationId xmlns:a16="http://schemas.microsoft.com/office/drawing/2014/main" id="{73886F43-9B4D-5234-E435-24FE4F78258C}"/>
                  </a:ext>
                </a:extLst>
              </p:cNvPr>
              <p:cNvGrpSpPr/>
              <p:nvPr/>
            </p:nvGrpSpPr>
            <p:grpSpPr>
              <a:xfrm>
                <a:off x="1828800" y="7397496"/>
                <a:ext cx="1645920" cy="18288"/>
                <a:chOff x="1828800" y="6858000"/>
                <a:chExt cx="1645920" cy="9144"/>
              </a:xfrm>
              <a:noFill/>
            </p:grpSpPr>
            <p:sp>
              <p:nvSpPr>
                <p:cNvPr id="201" name="Rectangle 200">
                  <a:extLst>
                    <a:ext uri="{FF2B5EF4-FFF2-40B4-BE49-F238E27FC236}">
                      <a16:creationId xmlns:a16="http://schemas.microsoft.com/office/drawing/2014/main" id="{602B72F9-8CBA-80E4-6436-D790FF3B8A87}"/>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2" name="Rectangle 201">
                  <a:extLst>
                    <a:ext uri="{FF2B5EF4-FFF2-40B4-BE49-F238E27FC236}">
                      <a16:creationId xmlns:a16="http://schemas.microsoft.com/office/drawing/2014/main" id="{3329FF2B-66AC-16E0-6B7C-393EC351642B}"/>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3" name="Rectangle 202">
                  <a:extLst>
                    <a:ext uri="{FF2B5EF4-FFF2-40B4-BE49-F238E27FC236}">
                      <a16:creationId xmlns:a16="http://schemas.microsoft.com/office/drawing/2014/main" id="{C939CAAB-E080-8E00-92FB-DDAFE396C2C0}"/>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4" name="Rectangle 203">
                  <a:extLst>
                    <a:ext uri="{FF2B5EF4-FFF2-40B4-BE49-F238E27FC236}">
                      <a16:creationId xmlns:a16="http://schemas.microsoft.com/office/drawing/2014/main" id="{61404E62-9EC9-A633-E892-6C7A2FF52A0F}"/>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5" name="Rectangle 204">
                  <a:extLst>
                    <a:ext uri="{FF2B5EF4-FFF2-40B4-BE49-F238E27FC236}">
                      <a16:creationId xmlns:a16="http://schemas.microsoft.com/office/drawing/2014/main" id="{85746F8B-D176-E740-A1FD-59E10F4A59B4}"/>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6" name="Rectangle 205">
                  <a:extLst>
                    <a:ext uri="{FF2B5EF4-FFF2-40B4-BE49-F238E27FC236}">
                      <a16:creationId xmlns:a16="http://schemas.microsoft.com/office/drawing/2014/main" id="{DB3D8F7C-8829-B70A-8E9C-C9D395E1A20E}"/>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7" name="Rectangle 206">
                  <a:extLst>
                    <a:ext uri="{FF2B5EF4-FFF2-40B4-BE49-F238E27FC236}">
                      <a16:creationId xmlns:a16="http://schemas.microsoft.com/office/drawing/2014/main" id="{3A9829DF-E87C-F79F-66D4-FAF70C151E96}"/>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8" name="Rectangle 207">
                  <a:extLst>
                    <a:ext uri="{FF2B5EF4-FFF2-40B4-BE49-F238E27FC236}">
                      <a16:creationId xmlns:a16="http://schemas.microsoft.com/office/drawing/2014/main" id="{0CC75662-80EE-32EE-F6A0-EB3230929C4F}"/>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9" name="Rectangle 208">
                  <a:extLst>
                    <a:ext uri="{FF2B5EF4-FFF2-40B4-BE49-F238E27FC236}">
                      <a16:creationId xmlns:a16="http://schemas.microsoft.com/office/drawing/2014/main" id="{2611037D-AB34-C8AF-27F0-597B8E109AB7}"/>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224" name="Group 223">
              <a:extLst>
                <a:ext uri="{FF2B5EF4-FFF2-40B4-BE49-F238E27FC236}">
                  <a16:creationId xmlns:a16="http://schemas.microsoft.com/office/drawing/2014/main" id="{05FA1603-27CE-185F-DA9D-07714EFC70D3}"/>
                </a:ext>
              </a:extLst>
            </p:cNvPr>
            <p:cNvGrpSpPr/>
            <p:nvPr/>
          </p:nvGrpSpPr>
          <p:grpSpPr>
            <a:xfrm>
              <a:off x="8380408" y="4464523"/>
              <a:ext cx="1645920" cy="566928"/>
              <a:chOff x="1828800" y="6848856"/>
              <a:chExt cx="1645920" cy="566928"/>
            </a:xfrm>
          </p:grpSpPr>
          <p:sp>
            <p:nvSpPr>
              <p:cNvPr id="225" name="TextBox 224">
                <a:extLst>
                  <a:ext uri="{FF2B5EF4-FFF2-40B4-BE49-F238E27FC236}">
                    <a16:creationId xmlns:a16="http://schemas.microsoft.com/office/drawing/2014/main" id="{F153BA3C-8EDA-2C2F-BBBF-183D53E2F004}"/>
                  </a:ext>
                </a:extLst>
              </p:cNvPr>
              <p:cNvSpPr txBox="1"/>
              <p:nvPr/>
            </p:nvSpPr>
            <p:spPr>
              <a:xfrm>
                <a:off x="1828800" y="6857999"/>
                <a:ext cx="1645920" cy="548640"/>
              </a:xfrm>
              <a:prstGeom prst="rect">
                <a:avLst/>
              </a:prstGeom>
              <a:solidFill>
                <a:schemeClr val="bg1"/>
              </a:solidFill>
              <a:ln w="19050">
                <a:solidFill>
                  <a:schemeClr val="tx1"/>
                </a:solidFill>
                <a:prstDash val="solid"/>
              </a:ln>
            </p:spPr>
            <p:txBody>
              <a:bodyPr wrap="square" rtlCol="0" anchor="ctr">
                <a:noAutofit/>
              </a:bodyPr>
              <a:lstStyle/>
              <a:p>
                <a:pPr algn="ctr"/>
                <a:r>
                  <a:rPr lang="en-US" sz="1400"/>
                  <a:t>Wildfire Consequence</a:t>
                </a:r>
              </a:p>
            </p:txBody>
          </p:sp>
          <p:grpSp>
            <p:nvGrpSpPr>
              <p:cNvPr id="226" name="Group 225">
                <a:extLst>
                  <a:ext uri="{FF2B5EF4-FFF2-40B4-BE49-F238E27FC236}">
                    <a16:creationId xmlns:a16="http://schemas.microsoft.com/office/drawing/2014/main" id="{E38C18C7-01C7-926C-4386-6103513B9453}"/>
                  </a:ext>
                </a:extLst>
              </p:cNvPr>
              <p:cNvGrpSpPr/>
              <p:nvPr/>
            </p:nvGrpSpPr>
            <p:grpSpPr>
              <a:xfrm>
                <a:off x="1828800" y="6848856"/>
                <a:ext cx="1645920" cy="18288"/>
                <a:chOff x="1828800" y="6858000"/>
                <a:chExt cx="1645920" cy="9144"/>
              </a:xfrm>
              <a:noFill/>
            </p:grpSpPr>
            <p:sp>
              <p:nvSpPr>
                <p:cNvPr id="237" name="Rectangle 236">
                  <a:extLst>
                    <a:ext uri="{FF2B5EF4-FFF2-40B4-BE49-F238E27FC236}">
                      <a16:creationId xmlns:a16="http://schemas.microsoft.com/office/drawing/2014/main" id="{DB3C49E5-C0B0-9005-61B3-F0398AA521EC}"/>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8" name="Rectangle 237">
                  <a:extLst>
                    <a:ext uri="{FF2B5EF4-FFF2-40B4-BE49-F238E27FC236}">
                      <a16:creationId xmlns:a16="http://schemas.microsoft.com/office/drawing/2014/main" id="{2ED7DDEC-8EB8-D5F6-4BDF-891A91EFA434}"/>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9" name="Rectangle 238">
                  <a:extLst>
                    <a:ext uri="{FF2B5EF4-FFF2-40B4-BE49-F238E27FC236}">
                      <a16:creationId xmlns:a16="http://schemas.microsoft.com/office/drawing/2014/main" id="{3122243C-F5AD-69F2-3E27-526C03F0E93D}"/>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0" name="Rectangle 239">
                  <a:extLst>
                    <a:ext uri="{FF2B5EF4-FFF2-40B4-BE49-F238E27FC236}">
                      <a16:creationId xmlns:a16="http://schemas.microsoft.com/office/drawing/2014/main" id="{DD57EFAE-C430-7DF1-8D34-35D72CD7918D}"/>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1" name="Rectangle 240">
                  <a:extLst>
                    <a:ext uri="{FF2B5EF4-FFF2-40B4-BE49-F238E27FC236}">
                      <a16:creationId xmlns:a16="http://schemas.microsoft.com/office/drawing/2014/main" id="{C7D817BC-15EB-F8B9-F7EE-1DBE28953279}"/>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2" name="Rectangle 241">
                  <a:extLst>
                    <a:ext uri="{FF2B5EF4-FFF2-40B4-BE49-F238E27FC236}">
                      <a16:creationId xmlns:a16="http://schemas.microsoft.com/office/drawing/2014/main" id="{EF7FA9D6-6533-91E2-B9D6-530161243548}"/>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3" name="Rectangle 242">
                  <a:extLst>
                    <a:ext uri="{FF2B5EF4-FFF2-40B4-BE49-F238E27FC236}">
                      <a16:creationId xmlns:a16="http://schemas.microsoft.com/office/drawing/2014/main" id="{262EC521-74BA-27FE-7DA3-1A18FF21BF51}"/>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4" name="Rectangle 243">
                  <a:extLst>
                    <a:ext uri="{FF2B5EF4-FFF2-40B4-BE49-F238E27FC236}">
                      <a16:creationId xmlns:a16="http://schemas.microsoft.com/office/drawing/2014/main" id="{43969978-4C0B-AB88-A2AB-D063EB5FABB5}"/>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5" name="Rectangle 244">
                  <a:extLst>
                    <a:ext uri="{FF2B5EF4-FFF2-40B4-BE49-F238E27FC236}">
                      <a16:creationId xmlns:a16="http://schemas.microsoft.com/office/drawing/2014/main" id="{448F1888-9C46-2A33-790B-353BEF0AE057}"/>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27" name="Group 226">
                <a:extLst>
                  <a:ext uri="{FF2B5EF4-FFF2-40B4-BE49-F238E27FC236}">
                    <a16:creationId xmlns:a16="http://schemas.microsoft.com/office/drawing/2014/main" id="{19ECD4A0-C32F-AE64-7803-FFF41F628C86}"/>
                  </a:ext>
                </a:extLst>
              </p:cNvPr>
              <p:cNvGrpSpPr/>
              <p:nvPr/>
            </p:nvGrpSpPr>
            <p:grpSpPr>
              <a:xfrm>
                <a:off x="1828800" y="7397496"/>
                <a:ext cx="1645920" cy="18288"/>
                <a:chOff x="1828800" y="6858000"/>
                <a:chExt cx="1645920" cy="9144"/>
              </a:xfrm>
              <a:noFill/>
            </p:grpSpPr>
            <p:sp>
              <p:nvSpPr>
                <p:cNvPr id="228" name="Rectangle 227">
                  <a:extLst>
                    <a:ext uri="{FF2B5EF4-FFF2-40B4-BE49-F238E27FC236}">
                      <a16:creationId xmlns:a16="http://schemas.microsoft.com/office/drawing/2014/main" id="{CED4561D-7F2B-C12A-E5BB-BB42FF4800B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9" name="Rectangle 228">
                  <a:extLst>
                    <a:ext uri="{FF2B5EF4-FFF2-40B4-BE49-F238E27FC236}">
                      <a16:creationId xmlns:a16="http://schemas.microsoft.com/office/drawing/2014/main" id="{525E303A-2A0B-065B-CE0A-126F247377AC}"/>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0" name="Rectangle 229">
                  <a:extLst>
                    <a:ext uri="{FF2B5EF4-FFF2-40B4-BE49-F238E27FC236}">
                      <a16:creationId xmlns:a16="http://schemas.microsoft.com/office/drawing/2014/main" id="{29761389-2B4D-1CCA-2889-B39EFA5B2459}"/>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1" name="Rectangle 230">
                  <a:extLst>
                    <a:ext uri="{FF2B5EF4-FFF2-40B4-BE49-F238E27FC236}">
                      <a16:creationId xmlns:a16="http://schemas.microsoft.com/office/drawing/2014/main" id="{2A24375C-F128-6D20-A73A-1308610CD534}"/>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2" name="Rectangle 231">
                  <a:extLst>
                    <a:ext uri="{FF2B5EF4-FFF2-40B4-BE49-F238E27FC236}">
                      <a16:creationId xmlns:a16="http://schemas.microsoft.com/office/drawing/2014/main" id="{286DE6E3-7CE6-1AF6-B11A-1687B1FB22A3}"/>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3" name="Rectangle 232">
                  <a:extLst>
                    <a:ext uri="{FF2B5EF4-FFF2-40B4-BE49-F238E27FC236}">
                      <a16:creationId xmlns:a16="http://schemas.microsoft.com/office/drawing/2014/main" id="{2A724290-E07D-FC7A-63EE-4B7599BEE51A}"/>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4" name="Rectangle 233">
                  <a:extLst>
                    <a:ext uri="{FF2B5EF4-FFF2-40B4-BE49-F238E27FC236}">
                      <a16:creationId xmlns:a16="http://schemas.microsoft.com/office/drawing/2014/main" id="{40550BDC-BD62-A9CE-F23E-A944916FB81C}"/>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5" name="Rectangle 234">
                  <a:extLst>
                    <a:ext uri="{FF2B5EF4-FFF2-40B4-BE49-F238E27FC236}">
                      <a16:creationId xmlns:a16="http://schemas.microsoft.com/office/drawing/2014/main" id="{4DB960AF-9CB0-EDC8-F84C-02AFEA98866D}"/>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6" name="Rectangle 235">
                  <a:extLst>
                    <a:ext uri="{FF2B5EF4-FFF2-40B4-BE49-F238E27FC236}">
                      <a16:creationId xmlns:a16="http://schemas.microsoft.com/office/drawing/2014/main" id="{60824529-6C65-46A1-CBA9-1B0C48AD592D}"/>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9" name="Connector: Elbow 8">
              <a:extLst>
                <a:ext uri="{FF2B5EF4-FFF2-40B4-BE49-F238E27FC236}">
                  <a16:creationId xmlns:a16="http://schemas.microsoft.com/office/drawing/2014/main" id="{D0FFFAB5-E77E-8BE9-7F11-34822C3166FC}"/>
                </a:ext>
              </a:extLst>
            </p:cNvPr>
            <p:cNvCxnSpPr>
              <a:cxnSpLocks/>
              <a:stCxn id="18" idx="3"/>
              <a:endCxn id="242" idx="0"/>
            </p:cNvCxnSpPr>
            <p:nvPr/>
          </p:nvCxnSpPr>
          <p:spPr>
            <a:xfrm>
              <a:off x="3132666" y="3209990"/>
              <a:ext cx="6253582" cy="1254533"/>
            </a:xfrm>
            <a:prstGeom prst="bentConnector2">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75F503F5-109E-30E0-B644-33C3E9FCE2B8}"/>
                </a:ext>
              </a:extLst>
            </p:cNvPr>
            <p:cNvCxnSpPr>
              <a:cxnSpLocks/>
              <a:stCxn id="18" idx="3"/>
              <a:endCxn id="159" idx="0"/>
            </p:cNvCxnSpPr>
            <p:nvPr/>
          </p:nvCxnSpPr>
          <p:spPr>
            <a:xfrm>
              <a:off x="3132666" y="3209990"/>
              <a:ext cx="4100496" cy="1254533"/>
            </a:xfrm>
            <a:prstGeom prst="bentConnector2">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nvGrpSpPr>
            <p:cNvPr id="164" name="Group 163">
              <a:extLst>
                <a:ext uri="{FF2B5EF4-FFF2-40B4-BE49-F238E27FC236}">
                  <a16:creationId xmlns:a16="http://schemas.microsoft.com/office/drawing/2014/main" id="{BA7808B5-E845-A6BB-B477-E6F53FC98E92}"/>
                </a:ext>
              </a:extLst>
            </p:cNvPr>
            <p:cNvGrpSpPr/>
            <p:nvPr/>
          </p:nvGrpSpPr>
          <p:grpSpPr>
            <a:xfrm>
              <a:off x="4693183" y="5775813"/>
              <a:ext cx="1645920" cy="1430322"/>
              <a:chOff x="6400800" y="6022038"/>
              <a:chExt cx="1645920" cy="1430322"/>
            </a:xfrm>
          </p:grpSpPr>
          <p:sp>
            <p:nvSpPr>
              <p:cNvPr id="246" name="TextBox 245">
                <a:extLst>
                  <a:ext uri="{FF2B5EF4-FFF2-40B4-BE49-F238E27FC236}">
                    <a16:creationId xmlns:a16="http://schemas.microsoft.com/office/drawing/2014/main" id="{B64DA55A-9492-C4CB-A5BB-11D23E53203E}"/>
                  </a:ext>
                </a:extLst>
              </p:cNvPr>
              <p:cNvSpPr txBox="1"/>
              <p:nvPr/>
            </p:nvSpPr>
            <p:spPr>
              <a:xfrm>
                <a:off x="6400800" y="6031181"/>
                <a:ext cx="1645920" cy="1408176"/>
              </a:xfrm>
              <a:prstGeom prst="rect">
                <a:avLst/>
              </a:prstGeom>
              <a:solidFill>
                <a:schemeClr val="bg1"/>
              </a:solidFill>
              <a:ln w="19050">
                <a:solidFill>
                  <a:srgbClr val="C00000"/>
                </a:solidFill>
                <a:prstDash val="solid"/>
              </a:ln>
            </p:spPr>
            <p:txBody>
              <a:bodyPr wrap="square" rtlCol="0" anchor="t">
                <a:noAutofit/>
              </a:bodyPr>
              <a:lstStyle/>
              <a:p>
                <a:r>
                  <a:rPr lang="en-US" sz="1200"/>
                  <a:t>Ignition Simulations:</a:t>
                </a:r>
              </a:p>
              <a:p>
                <a:pPr marL="228600" indent="-114300">
                  <a:buFont typeface="Arial" panose="020B0604020202020204" pitchFamily="34" charset="0"/>
                  <a:buChar char="•"/>
                </a:pPr>
                <a:r>
                  <a:rPr lang="en-US" sz="1000"/>
                  <a:t>Rate of Spread</a:t>
                </a:r>
              </a:p>
              <a:p>
                <a:pPr marL="228600" indent="-114300">
                  <a:buFont typeface="Arial" panose="020B0604020202020204" pitchFamily="34" charset="0"/>
                  <a:buChar char="•"/>
                </a:pPr>
                <a:r>
                  <a:rPr lang="en-US" sz="1000"/>
                  <a:t>Flame Length</a:t>
                </a:r>
              </a:p>
              <a:p>
                <a:pPr marL="228600" indent="-114300">
                  <a:buFont typeface="Arial" panose="020B0604020202020204" pitchFamily="34" charset="0"/>
                  <a:buChar char="•"/>
                </a:pPr>
                <a:r>
                  <a:rPr lang="en-US" sz="1000"/>
                  <a:t>Acres Burned</a:t>
                </a:r>
              </a:p>
              <a:p>
                <a:pPr marL="228600" indent="-114300">
                  <a:buFont typeface="Arial" panose="020B0604020202020204" pitchFamily="34" charset="0"/>
                  <a:buChar char="•"/>
                </a:pPr>
                <a:r>
                  <a:rPr lang="en-US" sz="1000"/>
                  <a:t>Structures Destroyed</a:t>
                </a:r>
              </a:p>
              <a:p>
                <a:pPr marL="228600" indent="-114300">
                  <a:buFont typeface="Arial" panose="020B0604020202020204" pitchFamily="34" charset="0"/>
                  <a:buChar char="•"/>
                </a:pPr>
                <a:r>
                  <a:rPr lang="en-US" sz="1000"/>
                  <a:t>Fatalities</a:t>
                </a:r>
              </a:p>
              <a:p>
                <a:pPr marL="114300" indent="-114300"/>
                <a:r>
                  <a:rPr lang="en-US" sz="1200"/>
                  <a:t>Terrain Difficulty Index (TDI)</a:t>
                </a:r>
              </a:p>
            </p:txBody>
          </p:sp>
          <p:grpSp>
            <p:nvGrpSpPr>
              <p:cNvPr id="247" name="Group 246">
                <a:extLst>
                  <a:ext uri="{FF2B5EF4-FFF2-40B4-BE49-F238E27FC236}">
                    <a16:creationId xmlns:a16="http://schemas.microsoft.com/office/drawing/2014/main" id="{25540B8E-C1FC-DE4C-6B0E-56AF41F04942}"/>
                  </a:ext>
                </a:extLst>
              </p:cNvPr>
              <p:cNvGrpSpPr/>
              <p:nvPr/>
            </p:nvGrpSpPr>
            <p:grpSpPr>
              <a:xfrm>
                <a:off x="6400800" y="6022038"/>
                <a:ext cx="1645920" cy="18288"/>
                <a:chOff x="1828800" y="6858000"/>
                <a:chExt cx="1645920" cy="9144"/>
              </a:xfrm>
              <a:noFill/>
            </p:grpSpPr>
            <p:sp>
              <p:nvSpPr>
                <p:cNvPr id="36" name="Rectangle 35">
                  <a:extLst>
                    <a:ext uri="{FF2B5EF4-FFF2-40B4-BE49-F238E27FC236}">
                      <a16:creationId xmlns:a16="http://schemas.microsoft.com/office/drawing/2014/main" id="{3709C2F6-58A3-0748-0FAF-816625AA74A2}"/>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7" name="Rectangle 36">
                  <a:extLst>
                    <a:ext uri="{FF2B5EF4-FFF2-40B4-BE49-F238E27FC236}">
                      <a16:creationId xmlns:a16="http://schemas.microsoft.com/office/drawing/2014/main" id="{26053A6B-CE81-1B6C-6F24-99368E099288}"/>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8" name="Rectangle 37">
                  <a:extLst>
                    <a:ext uri="{FF2B5EF4-FFF2-40B4-BE49-F238E27FC236}">
                      <a16:creationId xmlns:a16="http://schemas.microsoft.com/office/drawing/2014/main" id="{F8A49190-ECE4-915A-840A-0B2E50B87C8E}"/>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9" name="Rectangle 38">
                  <a:extLst>
                    <a:ext uri="{FF2B5EF4-FFF2-40B4-BE49-F238E27FC236}">
                      <a16:creationId xmlns:a16="http://schemas.microsoft.com/office/drawing/2014/main" id="{15F59B62-4538-E779-B53A-8C5F32D8ECDC}"/>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0" name="Rectangle 39">
                  <a:extLst>
                    <a:ext uri="{FF2B5EF4-FFF2-40B4-BE49-F238E27FC236}">
                      <a16:creationId xmlns:a16="http://schemas.microsoft.com/office/drawing/2014/main" id="{F3211FB9-69BD-BC60-B824-FDCA6D891F1B}"/>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2" name="Rectangle 41">
                  <a:extLst>
                    <a:ext uri="{FF2B5EF4-FFF2-40B4-BE49-F238E27FC236}">
                      <a16:creationId xmlns:a16="http://schemas.microsoft.com/office/drawing/2014/main" id="{23D9160F-99FC-5549-2D4B-E8406B8E2EE0}"/>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4" name="Rectangle 43">
                  <a:extLst>
                    <a:ext uri="{FF2B5EF4-FFF2-40B4-BE49-F238E27FC236}">
                      <a16:creationId xmlns:a16="http://schemas.microsoft.com/office/drawing/2014/main" id="{2264BCC6-EE6A-18DD-986D-7F62E0AD6332}"/>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5" name="Rectangle 44">
                  <a:extLst>
                    <a:ext uri="{FF2B5EF4-FFF2-40B4-BE49-F238E27FC236}">
                      <a16:creationId xmlns:a16="http://schemas.microsoft.com/office/drawing/2014/main" id="{8401E237-C35A-E0E5-C104-62EEFF7965E4}"/>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6" name="Rectangle 45">
                  <a:extLst>
                    <a:ext uri="{FF2B5EF4-FFF2-40B4-BE49-F238E27FC236}">
                      <a16:creationId xmlns:a16="http://schemas.microsoft.com/office/drawing/2014/main" id="{86D3B0A0-8920-F726-3C15-C6CEFF6B061B}"/>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248" name="Group 247">
                <a:extLst>
                  <a:ext uri="{FF2B5EF4-FFF2-40B4-BE49-F238E27FC236}">
                    <a16:creationId xmlns:a16="http://schemas.microsoft.com/office/drawing/2014/main" id="{4743AAC8-F451-477E-EAE9-064E4F80C372}"/>
                  </a:ext>
                </a:extLst>
              </p:cNvPr>
              <p:cNvGrpSpPr/>
              <p:nvPr/>
            </p:nvGrpSpPr>
            <p:grpSpPr>
              <a:xfrm>
                <a:off x="6400800" y="7434072"/>
                <a:ext cx="1645920" cy="18288"/>
                <a:chOff x="1828800" y="6858000"/>
                <a:chExt cx="1645920" cy="9144"/>
              </a:xfrm>
              <a:noFill/>
            </p:grpSpPr>
            <p:sp>
              <p:nvSpPr>
                <p:cNvPr id="249" name="Rectangle 248">
                  <a:extLst>
                    <a:ext uri="{FF2B5EF4-FFF2-40B4-BE49-F238E27FC236}">
                      <a16:creationId xmlns:a16="http://schemas.microsoft.com/office/drawing/2014/main" id="{EEE3EC33-C067-69C4-5BBC-C855F7224DF0}"/>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0" name="Rectangle 249">
                  <a:extLst>
                    <a:ext uri="{FF2B5EF4-FFF2-40B4-BE49-F238E27FC236}">
                      <a16:creationId xmlns:a16="http://schemas.microsoft.com/office/drawing/2014/main" id="{889DEEB1-E697-D0CD-F36C-872152B7A73F}"/>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1" name="Rectangle 250">
                  <a:extLst>
                    <a:ext uri="{FF2B5EF4-FFF2-40B4-BE49-F238E27FC236}">
                      <a16:creationId xmlns:a16="http://schemas.microsoft.com/office/drawing/2014/main" id="{761B38DB-C565-6FED-42CA-9ABEBE0FA8EF}"/>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2" name="Rectangle 251">
                  <a:extLst>
                    <a:ext uri="{FF2B5EF4-FFF2-40B4-BE49-F238E27FC236}">
                      <a16:creationId xmlns:a16="http://schemas.microsoft.com/office/drawing/2014/main" id="{642A7E70-1421-8955-6483-46DB938E26C9}"/>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3" name="Rectangle 252">
                  <a:extLst>
                    <a:ext uri="{FF2B5EF4-FFF2-40B4-BE49-F238E27FC236}">
                      <a16:creationId xmlns:a16="http://schemas.microsoft.com/office/drawing/2014/main" id="{774393A3-AF80-FB0F-6F31-4492F555C7AC}"/>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4" name="Rectangle 253">
                  <a:extLst>
                    <a:ext uri="{FF2B5EF4-FFF2-40B4-BE49-F238E27FC236}">
                      <a16:creationId xmlns:a16="http://schemas.microsoft.com/office/drawing/2014/main" id="{44A018F8-D7B7-EF8C-1E8A-43D5AE475DC8}"/>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5" name="Rectangle 254">
                  <a:extLst>
                    <a:ext uri="{FF2B5EF4-FFF2-40B4-BE49-F238E27FC236}">
                      <a16:creationId xmlns:a16="http://schemas.microsoft.com/office/drawing/2014/main" id="{40C4CB60-C1D0-DC5F-C3C1-6683BA9B5BAA}"/>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2" name="Rectangle 31">
                  <a:extLst>
                    <a:ext uri="{FF2B5EF4-FFF2-40B4-BE49-F238E27FC236}">
                      <a16:creationId xmlns:a16="http://schemas.microsoft.com/office/drawing/2014/main" id="{5DF4261E-D52A-C7FE-8AB5-4058BB00629C}"/>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5" name="Rectangle 34">
                  <a:extLst>
                    <a:ext uri="{FF2B5EF4-FFF2-40B4-BE49-F238E27FC236}">
                      <a16:creationId xmlns:a16="http://schemas.microsoft.com/office/drawing/2014/main" id="{613070C4-6AC2-876E-5B46-77817546107C}"/>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grpSp>
          <p:nvGrpSpPr>
            <p:cNvPr id="53" name="Group 52">
              <a:extLst>
                <a:ext uri="{FF2B5EF4-FFF2-40B4-BE49-F238E27FC236}">
                  <a16:creationId xmlns:a16="http://schemas.microsoft.com/office/drawing/2014/main" id="{E7B61D8B-772A-B1EF-F44B-B2A5DCBE977C}"/>
                </a:ext>
              </a:extLst>
            </p:cNvPr>
            <p:cNvGrpSpPr/>
            <p:nvPr/>
          </p:nvGrpSpPr>
          <p:grpSpPr>
            <a:xfrm>
              <a:off x="6410272" y="5831242"/>
              <a:ext cx="1645920" cy="566928"/>
              <a:chOff x="1828800" y="6848856"/>
              <a:chExt cx="1645920" cy="566928"/>
            </a:xfrm>
          </p:grpSpPr>
          <p:sp>
            <p:nvSpPr>
              <p:cNvPr id="55" name="TextBox 54">
                <a:extLst>
                  <a:ext uri="{FF2B5EF4-FFF2-40B4-BE49-F238E27FC236}">
                    <a16:creationId xmlns:a16="http://schemas.microsoft.com/office/drawing/2014/main" id="{0EC8FA1B-08A7-231B-F6AF-9EDB6A226441}"/>
                  </a:ext>
                </a:extLst>
              </p:cNvPr>
              <p:cNvSpPr txBox="1"/>
              <p:nvPr/>
            </p:nvSpPr>
            <p:spPr>
              <a:xfrm>
                <a:off x="1828800" y="6857999"/>
                <a:ext cx="1645920" cy="548640"/>
              </a:xfrm>
              <a:prstGeom prst="rect">
                <a:avLst/>
              </a:prstGeom>
              <a:solidFill>
                <a:schemeClr val="bg1"/>
              </a:solidFill>
              <a:ln w="19050">
                <a:solidFill>
                  <a:schemeClr val="tx1">
                    <a:lumMod val="50000"/>
                    <a:lumOff val="50000"/>
                  </a:schemeClr>
                </a:solidFill>
                <a:prstDash val="solid"/>
              </a:ln>
            </p:spPr>
            <p:txBody>
              <a:bodyPr wrap="square" rtlCol="0" anchor="ctr">
                <a:noAutofit/>
              </a:bodyPr>
              <a:lstStyle/>
              <a:p>
                <a:pPr algn="ctr"/>
                <a:r>
                  <a:rPr lang="en-US" sz="1200"/>
                  <a:t>Multi-Attribute Value function (MAVf)</a:t>
                </a:r>
                <a:endParaRPr lang="en-US" sz="1100"/>
              </a:p>
            </p:txBody>
          </p:sp>
          <p:grpSp>
            <p:nvGrpSpPr>
              <p:cNvPr id="56" name="Group 55">
                <a:extLst>
                  <a:ext uri="{FF2B5EF4-FFF2-40B4-BE49-F238E27FC236}">
                    <a16:creationId xmlns:a16="http://schemas.microsoft.com/office/drawing/2014/main" id="{D135F534-0DF9-40BC-1D04-02BC595F4531}"/>
                  </a:ext>
                </a:extLst>
              </p:cNvPr>
              <p:cNvGrpSpPr/>
              <p:nvPr/>
            </p:nvGrpSpPr>
            <p:grpSpPr>
              <a:xfrm>
                <a:off x="1828800" y="6848856"/>
                <a:ext cx="1645920" cy="18288"/>
                <a:chOff x="1828800" y="6858000"/>
                <a:chExt cx="1645920" cy="9144"/>
              </a:xfrm>
              <a:noFill/>
            </p:grpSpPr>
            <p:sp>
              <p:nvSpPr>
                <p:cNvPr id="79" name="Rectangle 78">
                  <a:extLst>
                    <a:ext uri="{FF2B5EF4-FFF2-40B4-BE49-F238E27FC236}">
                      <a16:creationId xmlns:a16="http://schemas.microsoft.com/office/drawing/2014/main" id="{B91B64D1-94EC-11D1-2781-4CBBD7C98F20}"/>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0" name="Rectangle 79">
                  <a:extLst>
                    <a:ext uri="{FF2B5EF4-FFF2-40B4-BE49-F238E27FC236}">
                      <a16:creationId xmlns:a16="http://schemas.microsoft.com/office/drawing/2014/main" id="{1D449DEB-8480-67D7-D78E-EE9AE7DDA6B9}"/>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2" name="Rectangle 81">
                  <a:extLst>
                    <a:ext uri="{FF2B5EF4-FFF2-40B4-BE49-F238E27FC236}">
                      <a16:creationId xmlns:a16="http://schemas.microsoft.com/office/drawing/2014/main" id="{42E71CFB-C15C-B96E-1502-4CFA89D95377}"/>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4" name="Rectangle 83">
                  <a:extLst>
                    <a:ext uri="{FF2B5EF4-FFF2-40B4-BE49-F238E27FC236}">
                      <a16:creationId xmlns:a16="http://schemas.microsoft.com/office/drawing/2014/main" id="{DB28CAAE-4246-5FFA-7331-241F0CFFF7DA}"/>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5" name="Rectangle 84">
                  <a:extLst>
                    <a:ext uri="{FF2B5EF4-FFF2-40B4-BE49-F238E27FC236}">
                      <a16:creationId xmlns:a16="http://schemas.microsoft.com/office/drawing/2014/main" id="{AA142CB6-12BB-3C82-B4C7-F90B961564A0}"/>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7" name="Rectangle 86">
                  <a:extLst>
                    <a:ext uri="{FF2B5EF4-FFF2-40B4-BE49-F238E27FC236}">
                      <a16:creationId xmlns:a16="http://schemas.microsoft.com/office/drawing/2014/main" id="{460B2806-FCFB-C0B2-4744-8BB34A9BC6CD}"/>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1" name="Rectangle 100">
                  <a:extLst>
                    <a:ext uri="{FF2B5EF4-FFF2-40B4-BE49-F238E27FC236}">
                      <a16:creationId xmlns:a16="http://schemas.microsoft.com/office/drawing/2014/main" id="{550AF514-AA39-A54F-25B1-1213D7D9E428}"/>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2" name="Rectangle 101">
                  <a:extLst>
                    <a:ext uri="{FF2B5EF4-FFF2-40B4-BE49-F238E27FC236}">
                      <a16:creationId xmlns:a16="http://schemas.microsoft.com/office/drawing/2014/main" id="{D0E5FB23-20AF-D74B-8616-79F31A083A78}"/>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3" name="Rectangle 102">
                  <a:extLst>
                    <a:ext uri="{FF2B5EF4-FFF2-40B4-BE49-F238E27FC236}">
                      <a16:creationId xmlns:a16="http://schemas.microsoft.com/office/drawing/2014/main" id="{E38D52BB-3055-80C5-D445-93849068731D}"/>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nvGrpSpPr>
              <p:cNvPr id="65" name="Group 64">
                <a:extLst>
                  <a:ext uri="{FF2B5EF4-FFF2-40B4-BE49-F238E27FC236}">
                    <a16:creationId xmlns:a16="http://schemas.microsoft.com/office/drawing/2014/main" id="{89D59FCC-0CB0-3B83-C244-F527AC373FB9}"/>
                  </a:ext>
                </a:extLst>
              </p:cNvPr>
              <p:cNvGrpSpPr/>
              <p:nvPr/>
            </p:nvGrpSpPr>
            <p:grpSpPr>
              <a:xfrm>
                <a:off x="1828800" y="7397496"/>
                <a:ext cx="1645920" cy="18288"/>
                <a:chOff x="1828800" y="6858000"/>
                <a:chExt cx="1645920" cy="9144"/>
              </a:xfrm>
              <a:noFill/>
            </p:grpSpPr>
            <p:sp>
              <p:nvSpPr>
                <p:cNvPr id="66" name="Rectangle 65">
                  <a:extLst>
                    <a:ext uri="{FF2B5EF4-FFF2-40B4-BE49-F238E27FC236}">
                      <a16:creationId xmlns:a16="http://schemas.microsoft.com/office/drawing/2014/main" id="{17611810-12F3-1ED3-0ECA-8CDBAE22F934}"/>
                    </a:ext>
                  </a:extLst>
                </p:cNvPr>
                <p:cNvSpPr/>
                <p:nvPr/>
              </p:nvSpPr>
              <p:spPr>
                <a:xfrm>
                  <a:off x="18288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9" name="Rectangle 68">
                  <a:extLst>
                    <a:ext uri="{FF2B5EF4-FFF2-40B4-BE49-F238E27FC236}">
                      <a16:creationId xmlns:a16="http://schemas.microsoft.com/office/drawing/2014/main" id="{9A05B08A-3F80-C641-BDD0-DAF6B2C3C9A4}"/>
                    </a:ext>
                  </a:extLst>
                </p:cNvPr>
                <p:cNvSpPr/>
                <p:nvPr/>
              </p:nvSpPr>
              <p:spPr>
                <a:xfrm>
                  <a:off x="20116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0" name="Rectangle 69">
                  <a:extLst>
                    <a:ext uri="{FF2B5EF4-FFF2-40B4-BE49-F238E27FC236}">
                      <a16:creationId xmlns:a16="http://schemas.microsoft.com/office/drawing/2014/main" id="{74A7FF63-CF12-69AC-1A1C-7DE22B4DDDDE}"/>
                    </a:ext>
                  </a:extLst>
                </p:cNvPr>
                <p:cNvSpPr/>
                <p:nvPr/>
              </p:nvSpPr>
              <p:spPr>
                <a:xfrm>
                  <a:off x="21945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1" name="Rectangle 70">
                  <a:extLst>
                    <a:ext uri="{FF2B5EF4-FFF2-40B4-BE49-F238E27FC236}">
                      <a16:creationId xmlns:a16="http://schemas.microsoft.com/office/drawing/2014/main" id="{E660F7CE-DE95-E70B-4318-AB629EC60628}"/>
                    </a:ext>
                  </a:extLst>
                </p:cNvPr>
                <p:cNvSpPr/>
                <p:nvPr/>
              </p:nvSpPr>
              <p:spPr>
                <a:xfrm>
                  <a:off x="23774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2" name="Rectangle 71">
                  <a:extLst>
                    <a:ext uri="{FF2B5EF4-FFF2-40B4-BE49-F238E27FC236}">
                      <a16:creationId xmlns:a16="http://schemas.microsoft.com/office/drawing/2014/main" id="{AC6B4B5D-C29D-58A9-9AB5-853F3D9E0564}"/>
                    </a:ext>
                  </a:extLst>
                </p:cNvPr>
                <p:cNvSpPr/>
                <p:nvPr/>
              </p:nvSpPr>
              <p:spPr>
                <a:xfrm>
                  <a:off x="256032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4" name="Rectangle 73">
                  <a:extLst>
                    <a:ext uri="{FF2B5EF4-FFF2-40B4-BE49-F238E27FC236}">
                      <a16:creationId xmlns:a16="http://schemas.microsoft.com/office/drawing/2014/main" id="{C6D8D054-8C60-840E-2AD6-8766BBB3E6A6}"/>
                    </a:ext>
                  </a:extLst>
                </p:cNvPr>
                <p:cNvSpPr/>
                <p:nvPr/>
              </p:nvSpPr>
              <p:spPr>
                <a:xfrm>
                  <a:off x="274320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5" name="Rectangle 74">
                  <a:extLst>
                    <a:ext uri="{FF2B5EF4-FFF2-40B4-BE49-F238E27FC236}">
                      <a16:creationId xmlns:a16="http://schemas.microsoft.com/office/drawing/2014/main" id="{9720FC25-4A26-FBED-A293-50C33BB4BA14}"/>
                    </a:ext>
                  </a:extLst>
                </p:cNvPr>
                <p:cNvSpPr/>
                <p:nvPr/>
              </p:nvSpPr>
              <p:spPr>
                <a:xfrm>
                  <a:off x="292608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6" name="Rectangle 75">
                  <a:extLst>
                    <a:ext uri="{FF2B5EF4-FFF2-40B4-BE49-F238E27FC236}">
                      <a16:creationId xmlns:a16="http://schemas.microsoft.com/office/drawing/2014/main" id="{A69C7CF9-B63E-E473-FA0A-81E4FF59D58A}"/>
                    </a:ext>
                  </a:extLst>
                </p:cNvPr>
                <p:cNvSpPr/>
                <p:nvPr/>
              </p:nvSpPr>
              <p:spPr>
                <a:xfrm>
                  <a:off x="310896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8" name="Rectangle 77">
                  <a:extLst>
                    <a:ext uri="{FF2B5EF4-FFF2-40B4-BE49-F238E27FC236}">
                      <a16:creationId xmlns:a16="http://schemas.microsoft.com/office/drawing/2014/main" id="{267FE592-56E3-CEC1-7608-7EFBC76FEFD4}"/>
                    </a:ext>
                  </a:extLst>
                </p:cNvPr>
                <p:cNvSpPr/>
                <p:nvPr/>
              </p:nvSpPr>
              <p:spPr>
                <a:xfrm>
                  <a:off x="3291840" y="6858000"/>
                  <a:ext cx="182880" cy="9144"/>
                </a:xfrm>
                <a:prstGeom prst="rect">
                  <a:avLst/>
                </a:prstGeom>
                <a:grp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106" name="Connector: Elbow 105">
              <a:extLst>
                <a:ext uri="{FF2B5EF4-FFF2-40B4-BE49-F238E27FC236}">
                  <a16:creationId xmlns:a16="http://schemas.microsoft.com/office/drawing/2014/main" id="{0A996175-A111-411B-9F7E-41D372FD2CF2}"/>
                </a:ext>
              </a:extLst>
            </p:cNvPr>
            <p:cNvCxnSpPr>
              <a:cxnSpLocks/>
              <a:stCxn id="55" idx="3"/>
              <a:endCxn id="225" idx="2"/>
            </p:cNvCxnSpPr>
            <p:nvPr/>
          </p:nvCxnSpPr>
          <p:spPr>
            <a:xfrm flipV="1">
              <a:off x="8056192" y="5022306"/>
              <a:ext cx="1147176" cy="1092399"/>
            </a:xfrm>
            <a:prstGeom prst="bentConnector2">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Connector: Elbow 170">
              <a:extLst>
                <a:ext uri="{FF2B5EF4-FFF2-40B4-BE49-F238E27FC236}">
                  <a16:creationId xmlns:a16="http://schemas.microsoft.com/office/drawing/2014/main" id="{182FFDC4-C915-9DFF-27EC-7FACEF52125A}"/>
                </a:ext>
              </a:extLst>
            </p:cNvPr>
            <p:cNvCxnSpPr>
              <a:cxnSpLocks/>
              <a:stCxn id="246" idx="3"/>
              <a:endCxn id="233" idx="2"/>
            </p:cNvCxnSpPr>
            <p:nvPr/>
          </p:nvCxnSpPr>
          <p:spPr>
            <a:xfrm flipV="1">
              <a:off x="6339103" y="5031451"/>
              <a:ext cx="3047145" cy="1457593"/>
            </a:xfrm>
            <a:prstGeom prst="bentConnector2">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02308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E1BFA-8A25-C8B7-0402-86DD83CD887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7BFE383-11A2-5204-C71C-0C6A5FF44B5D}"/>
              </a:ext>
            </a:extLst>
          </p:cNvPr>
          <p:cNvSpPr>
            <a:spLocks noGrp="1"/>
          </p:cNvSpPr>
          <p:nvPr>
            <p:ph type="title"/>
          </p:nvPr>
        </p:nvSpPr>
        <p:spPr>
          <a:xfrm>
            <a:off x="305410" y="384253"/>
            <a:ext cx="13174370" cy="820495"/>
          </a:xfrm>
        </p:spPr>
        <p:txBody>
          <a:bodyPr/>
          <a:lstStyle/>
          <a:p>
            <a:r>
              <a:rPr lang="en-US" dirty="0">
                <a:solidFill>
                  <a:schemeClr val="tx1"/>
                </a:solidFill>
              </a:rPr>
              <a:t>2026-2028 WMP Figure 5.2.2.2-1, Page 68</a:t>
            </a:r>
          </a:p>
        </p:txBody>
      </p:sp>
      <p:sp>
        <p:nvSpPr>
          <p:cNvPr id="7" name="TextBox 6">
            <a:extLst>
              <a:ext uri="{FF2B5EF4-FFF2-40B4-BE49-F238E27FC236}">
                <a16:creationId xmlns:a16="http://schemas.microsoft.com/office/drawing/2014/main" id="{B84F2814-FD73-A5DC-DF46-9F8B9F656F1A}"/>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
        <p:nvSpPr>
          <p:cNvPr id="254" name="TextBox 253">
            <a:extLst>
              <a:ext uri="{FF2B5EF4-FFF2-40B4-BE49-F238E27FC236}">
                <a16:creationId xmlns:a16="http://schemas.microsoft.com/office/drawing/2014/main" id="{9BCF8365-F2A9-D8FB-268C-CA6F4B9586A6}"/>
              </a:ext>
            </a:extLst>
          </p:cNvPr>
          <p:cNvSpPr txBox="1"/>
          <p:nvPr/>
        </p:nvSpPr>
        <p:spPr>
          <a:xfrm>
            <a:off x="1594722" y="1257220"/>
            <a:ext cx="10090831" cy="441211"/>
          </a:xfrm>
          <a:prstGeom prst="rect">
            <a:avLst/>
          </a:prstGeom>
          <a:noFill/>
        </p:spPr>
        <p:txBody>
          <a:bodyPr wrap="square" rtlCol="0">
            <a:spAutoFit/>
          </a:bodyPr>
          <a:lstStyle/>
          <a:p>
            <a:pPr algn="ctr"/>
            <a:r>
              <a:rPr lang="en-US" sz="2267" b="1"/>
              <a:t>Consequence Modeling Process</a:t>
            </a:r>
          </a:p>
        </p:txBody>
      </p:sp>
      <p:grpSp>
        <p:nvGrpSpPr>
          <p:cNvPr id="9" name="Group 8" descr="Flowchart showing the process of consequence modeling, starting from CAL FIRE Fire Outcomes, V I I R S Historic Fire Data, Technosylva 24-hr Simulations, and Fire Potential Index, aggregating data for fire days and locations, adjusting for suppression access and public egress, and predicting consequences based on modeling days and fire locations.">
            <a:extLst>
              <a:ext uri="{FF2B5EF4-FFF2-40B4-BE49-F238E27FC236}">
                <a16:creationId xmlns:a16="http://schemas.microsoft.com/office/drawing/2014/main" id="{845EE592-E474-A4E8-4E74-0F6274434C6D}"/>
              </a:ext>
            </a:extLst>
          </p:cNvPr>
          <p:cNvGrpSpPr/>
          <p:nvPr/>
        </p:nvGrpSpPr>
        <p:grpSpPr>
          <a:xfrm>
            <a:off x="1422950" y="2124060"/>
            <a:ext cx="10615722" cy="5195301"/>
            <a:chOff x="1422950" y="2124060"/>
            <a:chExt cx="10615722" cy="5195301"/>
          </a:xfrm>
        </p:grpSpPr>
        <p:cxnSp>
          <p:nvCxnSpPr>
            <p:cNvPr id="2" name="Connector: Elbow 1">
              <a:extLst>
                <a:ext uri="{FF2B5EF4-FFF2-40B4-BE49-F238E27FC236}">
                  <a16:creationId xmlns:a16="http://schemas.microsoft.com/office/drawing/2014/main" id="{4B16CF3B-FE92-8817-069C-676E99E37D10}"/>
                </a:ext>
              </a:extLst>
            </p:cNvPr>
            <p:cNvCxnSpPr>
              <a:cxnSpLocks/>
              <a:stCxn id="19" idx="3"/>
              <a:endCxn id="232" idx="1"/>
            </p:cNvCxnSpPr>
            <p:nvPr/>
          </p:nvCxnSpPr>
          <p:spPr>
            <a:xfrm>
              <a:off x="2612192" y="4638660"/>
              <a:ext cx="2197269" cy="2243820"/>
            </a:xfrm>
            <a:prstGeom prst="bentConnector3">
              <a:avLst>
                <a:gd name="adj1" fmla="val 50000"/>
              </a:avLst>
            </a:prstGeom>
            <a:ln w="123825">
              <a:solidFill>
                <a:schemeClr val="accent3">
                  <a:lumMod val="60000"/>
                  <a:lumOff val="40000"/>
                </a:schemeClr>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ED6E2ACC-DD75-C982-1640-B6361D0A7287}"/>
                </a:ext>
              </a:extLst>
            </p:cNvPr>
            <p:cNvCxnSpPr>
              <a:cxnSpLocks/>
              <a:stCxn id="18" idx="3"/>
              <a:endCxn id="232" idx="1"/>
            </p:cNvCxnSpPr>
            <p:nvPr/>
          </p:nvCxnSpPr>
          <p:spPr>
            <a:xfrm>
              <a:off x="2612192" y="3907140"/>
              <a:ext cx="2197269" cy="2975340"/>
            </a:xfrm>
            <a:prstGeom prst="bentConnector3">
              <a:avLst>
                <a:gd name="adj1" fmla="val 50000"/>
              </a:avLst>
            </a:prstGeom>
            <a:ln w="127000">
              <a:solidFill>
                <a:schemeClr val="accent3">
                  <a:lumMod val="60000"/>
                  <a:lumOff val="40000"/>
                </a:schemeClr>
              </a:solidFill>
              <a:tailEnd type="stealth" w="sm" len="med"/>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DD9BFC4A-8CBC-F1B9-D843-682F902DAF91}"/>
                </a:ext>
              </a:extLst>
            </p:cNvPr>
            <p:cNvGrpSpPr/>
            <p:nvPr/>
          </p:nvGrpSpPr>
          <p:grpSpPr>
            <a:xfrm>
              <a:off x="1422950" y="2124060"/>
              <a:ext cx="1189242" cy="2834640"/>
              <a:chOff x="1223630" y="2011680"/>
              <a:chExt cx="1189242" cy="2834640"/>
            </a:xfrm>
          </p:grpSpPr>
          <p:sp>
            <p:nvSpPr>
              <p:cNvPr id="6" name="Rectangle: Rounded Corners 5">
                <a:extLst>
                  <a:ext uri="{FF2B5EF4-FFF2-40B4-BE49-F238E27FC236}">
                    <a16:creationId xmlns:a16="http://schemas.microsoft.com/office/drawing/2014/main" id="{76F5F979-57FF-AFC4-6AB7-6C6F242FCA95}"/>
                  </a:ext>
                </a:extLst>
              </p:cNvPr>
              <p:cNvSpPr/>
              <p:nvPr/>
            </p:nvSpPr>
            <p:spPr>
              <a:xfrm>
                <a:off x="1223630" y="2011680"/>
                <a:ext cx="1189242" cy="640080"/>
              </a:xfrm>
              <a:prstGeom prst="roundRect">
                <a:avLst>
                  <a:gd name="adj" fmla="val 8398"/>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036290"/>
                <a:r>
                  <a:rPr lang="en-US" sz="1200" b="1">
                    <a:solidFill>
                      <a:schemeClr val="tx1"/>
                    </a:solidFill>
                    <a:latin typeface="Calibri" panose="020F0502020204030204"/>
                  </a:rPr>
                  <a:t>CALFIRE</a:t>
                </a:r>
              </a:p>
              <a:p>
                <a:pPr algn="ctr" defTabSz="1036290"/>
                <a:r>
                  <a:rPr lang="en-US" sz="1200" b="1">
                    <a:solidFill>
                      <a:schemeClr val="tx1"/>
                    </a:solidFill>
                    <a:latin typeface="Calibri" panose="020F0502020204030204"/>
                  </a:rPr>
                  <a:t>Fire</a:t>
                </a:r>
                <a:br>
                  <a:rPr lang="en-US" sz="1200" b="1">
                    <a:solidFill>
                      <a:schemeClr val="tx1"/>
                    </a:solidFill>
                    <a:latin typeface="Calibri" panose="020F0502020204030204"/>
                  </a:rPr>
                </a:br>
                <a:r>
                  <a:rPr lang="en-US" sz="1200" b="1">
                    <a:solidFill>
                      <a:schemeClr val="tx1"/>
                    </a:solidFill>
                    <a:latin typeface="Calibri" panose="020F0502020204030204"/>
                  </a:rPr>
                  <a:t>Outcomes</a:t>
                </a:r>
              </a:p>
            </p:txBody>
          </p:sp>
          <p:sp>
            <p:nvSpPr>
              <p:cNvPr id="17" name="Rectangle: Rounded Corners 16">
                <a:extLst>
                  <a:ext uri="{FF2B5EF4-FFF2-40B4-BE49-F238E27FC236}">
                    <a16:creationId xmlns:a16="http://schemas.microsoft.com/office/drawing/2014/main" id="{3265A20D-4B8E-D6AD-CC24-637BCE7B84E6}"/>
                  </a:ext>
                </a:extLst>
              </p:cNvPr>
              <p:cNvSpPr/>
              <p:nvPr/>
            </p:nvSpPr>
            <p:spPr>
              <a:xfrm>
                <a:off x="1223630" y="2743200"/>
                <a:ext cx="1189242" cy="640080"/>
              </a:xfrm>
              <a:prstGeom prst="roundRect">
                <a:avLst>
                  <a:gd name="adj" fmla="val 8398"/>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036290"/>
                <a:r>
                  <a:rPr lang="en-US" sz="1200" b="1">
                    <a:solidFill>
                      <a:schemeClr val="tx1"/>
                    </a:solidFill>
                    <a:latin typeface="Calibri" panose="020F0502020204030204"/>
                  </a:rPr>
                  <a:t>VIIRS</a:t>
                </a:r>
                <a:br>
                  <a:rPr lang="en-US" sz="1200" b="1">
                    <a:solidFill>
                      <a:schemeClr val="tx1"/>
                    </a:solidFill>
                    <a:latin typeface="Calibri" panose="020F0502020204030204"/>
                  </a:rPr>
                </a:br>
                <a:r>
                  <a:rPr lang="en-US" sz="1200" b="1">
                    <a:solidFill>
                      <a:schemeClr val="tx1"/>
                    </a:solidFill>
                    <a:latin typeface="Calibri" panose="020F0502020204030204"/>
                  </a:rPr>
                  <a:t>Historic</a:t>
                </a:r>
                <a:br>
                  <a:rPr lang="en-US" sz="1200" b="1">
                    <a:solidFill>
                      <a:schemeClr val="tx1"/>
                    </a:solidFill>
                    <a:latin typeface="Calibri" panose="020F0502020204030204"/>
                  </a:rPr>
                </a:br>
                <a:r>
                  <a:rPr lang="en-US" sz="1200" b="1">
                    <a:solidFill>
                      <a:schemeClr val="tx1"/>
                    </a:solidFill>
                    <a:latin typeface="Calibri" panose="020F0502020204030204"/>
                  </a:rPr>
                  <a:t>Fire Data</a:t>
                </a:r>
              </a:p>
            </p:txBody>
          </p:sp>
          <p:sp>
            <p:nvSpPr>
              <p:cNvPr id="18" name="Rectangle: Rounded Corners 17">
                <a:extLst>
                  <a:ext uri="{FF2B5EF4-FFF2-40B4-BE49-F238E27FC236}">
                    <a16:creationId xmlns:a16="http://schemas.microsoft.com/office/drawing/2014/main" id="{74F2EFFB-EA38-9B21-98A2-13018EACA5F2}"/>
                  </a:ext>
                </a:extLst>
              </p:cNvPr>
              <p:cNvSpPr/>
              <p:nvPr/>
            </p:nvSpPr>
            <p:spPr>
              <a:xfrm>
                <a:off x="1223630" y="3474720"/>
                <a:ext cx="1189242" cy="640080"/>
              </a:xfrm>
              <a:prstGeom prst="roundRect">
                <a:avLst>
                  <a:gd name="adj" fmla="val 8398"/>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036290"/>
                <a:r>
                  <a:rPr lang="en-US" sz="1200" b="1">
                    <a:solidFill>
                      <a:schemeClr val="tx1"/>
                    </a:solidFill>
                    <a:latin typeface="Calibri" panose="020F0502020204030204"/>
                  </a:rPr>
                  <a:t>Technosylva 24-hr Simulations</a:t>
                </a:r>
              </a:p>
            </p:txBody>
          </p:sp>
          <p:sp>
            <p:nvSpPr>
              <p:cNvPr id="19" name="Rectangle: Rounded Corners 18">
                <a:extLst>
                  <a:ext uri="{FF2B5EF4-FFF2-40B4-BE49-F238E27FC236}">
                    <a16:creationId xmlns:a16="http://schemas.microsoft.com/office/drawing/2014/main" id="{12E2345F-0102-DFE1-C5F5-5204E2E38FBA}"/>
                  </a:ext>
                </a:extLst>
              </p:cNvPr>
              <p:cNvSpPr/>
              <p:nvPr/>
            </p:nvSpPr>
            <p:spPr>
              <a:xfrm>
                <a:off x="1223630" y="4206240"/>
                <a:ext cx="1189242" cy="640080"/>
              </a:xfrm>
              <a:prstGeom prst="roundRect">
                <a:avLst>
                  <a:gd name="adj" fmla="val 8398"/>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036290"/>
                <a:r>
                  <a:rPr lang="en-US" sz="1200" b="1">
                    <a:solidFill>
                      <a:schemeClr val="tx1"/>
                    </a:solidFill>
                    <a:latin typeface="Calibri" panose="020F0502020204030204"/>
                  </a:rPr>
                  <a:t>Fire Potential Index</a:t>
                </a:r>
                <a:br>
                  <a:rPr lang="en-US" sz="1200" b="1">
                    <a:solidFill>
                      <a:schemeClr val="tx1"/>
                    </a:solidFill>
                    <a:latin typeface="Calibri" panose="020F0502020204030204"/>
                  </a:rPr>
                </a:br>
                <a:r>
                  <a:rPr lang="en-US" sz="1200" b="1">
                    <a:solidFill>
                      <a:schemeClr val="tx1"/>
                    </a:solidFill>
                    <a:latin typeface="Calibri" panose="020F0502020204030204"/>
                  </a:rPr>
                  <a:t>(FPI)</a:t>
                </a:r>
              </a:p>
            </p:txBody>
          </p:sp>
        </p:grpSp>
        <p:sp>
          <p:nvSpPr>
            <p:cNvPr id="224" name="Rectangle: Rounded Corners 223">
              <a:extLst>
                <a:ext uri="{FF2B5EF4-FFF2-40B4-BE49-F238E27FC236}">
                  <a16:creationId xmlns:a16="http://schemas.microsoft.com/office/drawing/2014/main" id="{EA0DCCAA-A41A-F212-A4A4-8FFF7C98FC1F}"/>
                </a:ext>
              </a:extLst>
            </p:cNvPr>
            <p:cNvSpPr/>
            <p:nvPr/>
          </p:nvSpPr>
          <p:spPr>
            <a:xfrm>
              <a:off x="3229075" y="2242458"/>
              <a:ext cx="1686826" cy="954380"/>
            </a:xfrm>
            <a:prstGeom prst="roundRect">
              <a:avLst>
                <a:gd name="adj" fmla="val 7350"/>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03632" tIns="51816" rIns="103632" bIns="51816" rtlCol="0" anchor="ctr"/>
            <a:lstStyle/>
            <a:p>
              <a:pPr defTabSz="1036290"/>
              <a:r>
                <a:rPr lang="en-US" sz="1247" b="1">
                  <a:solidFill>
                    <a:prstClr val="black"/>
                  </a:solidFill>
                  <a:latin typeface="Calibri" panose="020F0502020204030204"/>
                </a:rPr>
                <a:t>MAVf using historic:</a:t>
              </a:r>
            </a:p>
            <a:p>
              <a:pPr marL="117475" indent="-117475" defTabSz="1036290">
                <a:buFont typeface="Arial" panose="020B0604020202020204" pitchFamily="34" charset="0"/>
                <a:buChar char="•"/>
              </a:pPr>
              <a:r>
                <a:rPr lang="en-US" sz="1247" b="1">
                  <a:solidFill>
                    <a:prstClr val="black"/>
                  </a:solidFill>
                  <a:latin typeface="Calibri" panose="020F0502020204030204"/>
                </a:rPr>
                <a:t>Acres burned</a:t>
              </a:r>
            </a:p>
            <a:p>
              <a:pPr marL="117475" indent="-117475" defTabSz="1036290">
                <a:buFont typeface="Arial" panose="020B0604020202020204" pitchFamily="34" charset="0"/>
                <a:buChar char="•"/>
              </a:pPr>
              <a:r>
                <a:rPr lang="en-US" sz="1247" b="1">
                  <a:solidFill>
                    <a:prstClr val="black"/>
                  </a:solidFill>
                  <a:latin typeface="Calibri" panose="020F0502020204030204"/>
                </a:rPr>
                <a:t>Buildings destroyed</a:t>
              </a:r>
            </a:p>
            <a:p>
              <a:pPr marL="117475" indent="-117475" defTabSz="1036290">
                <a:buFont typeface="Arial" panose="020B0604020202020204" pitchFamily="34" charset="0"/>
                <a:buChar char="•"/>
              </a:pPr>
              <a:r>
                <a:rPr lang="en-US" sz="1247" b="1">
                  <a:solidFill>
                    <a:prstClr val="black"/>
                  </a:solidFill>
                  <a:latin typeface="Calibri" panose="020F0502020204030204"/>
                </a:rPr>
                <a:t>Fatalities</a:t>
              </a:r>
              <a:endParaRPr lang="en-US" sz="1247" b="1">
                <a:solidFill>
                  <a:prstClr val="black"/>
                </a:solidFill>
                <a:latin typeface="Calibri" panose="020F0502020204030204"/>
                <a:ea typeface="Calibri"/>
                <a:cs typeface="Calibri"/>
              </a:endParaRPr>
            </a:p>
          </p:txBody>
        </p:sp>
        <p:cxnSp>
          <p:nvCxnSpPr>
            <p:cNvPr id="225" name="Connector: Elbow 224">
              <a:extLst>
                <a:ext uri="{FF2B5EF4-FFF2-40B4-BE49-F238E27FC236}">
                  <a16:creationId xmlns:a16="http://schemas.microsoft.com/office/drawing/2014/main" id="{956B0594-CD51-3734-63AB-9E20B1B903C2}"/>
                </a:ext>
              </a:extLst>
            </p:cNvPr>
            <p:cNvCxnSpPr>
              <a:cxnSpLocks/>
              <a:stCxn id="6" idx="3"/>
              <a:endCxn id="224" idx="1"/>
            </p:cNvCxnSpPr>
            <p:nvPr/>
          </p:nvCxnSpPr>
          <p:spPr>
            <a:xfrm>
              <a:off x="2612192" y="2444100"/>
              <a:ext cx="616883" cy="275548"/>
            </a:xfrm>
            <a:prstGeom prst="bentConnector3">
              <a:avLst/>
            </a:prstGeom>
            <a:ln w="38100">
              <a:solidFill>
                <a:schemeClr val="bg1">
                  <a:lumMod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6" name="Connector: Elbow 225">
              <a:extLst>
                <a:ext uri="{FF2B5EF4-FFF2-40B4-BE49-F238E27FC236}">
                  <a16:creationId xmlns:a16="http://schemas.microsoft.com/office/drawing/2014/main" id="{C351A5F8-5602-BE0B-07B0-8A49DB80A37C}"/>
                </a:ext>
              </a:extLst>
            </p:cNvPr>
            <p:cNvCxnSpPr>
              <a:cxnSpLocks/>
              <a:stCxn id="17" idx="3"/>
              <a:endCxn id="224" idx="1"/>
            </p:cNvCxnSpPr>
            <p:nvPr/>
          </p:nvCxnSpPr>
          <p:spPr>
            <a:xfrm flipV="1">
              <a:off x="2612192" y="2719648"/>
              <a:ext cx="616883" cy="455972"/>
            </a:xfrm>
            <a:prstGeom prst="bentConnector3">
              <a:avLst/>
            </a:prstGeom>
            <a:ln w="38100">
              <a:solidFill>
                <a:schemeClr val="bg1">
                  <a:lumMod val="50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27" name="Rectangle: Rounded Corners 226">
              <a:extLst>
                <a:ext uri="{FF2B5EF4-FFF2-40B4-BE49-F238E27FC236}">
                  <a16:creationId xmlns:a16="http://schemas.microsoft.com/office/drawing/2014/main" id="{D1B5AED8-0420-719A-DD10-67AC1BB32B14}"/>
                </a:ext>
              </a:extLst>
            </p:cNvPr>
            <p:cNvSpPr/>
            <p:nvPr/>
          </p:nvSpPr>
          <p:spPr>
            <a:xfrm>
              <a:off x="4809461" y="3429966"/>
              <a:ext cx="1318312" cy="954380"/>
            </a:xfrm>
            <a:prstGeom prst="roundRect">
              <a:avLst>
                <a:gd name="adj" fmla="val 7350"/>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03632" tIns="51816" rIns="103632" bIns="51816" rtlCol="0" anchor="ctr"/>
            <a:lstStyle/>
            <a:p>
              <a:pPr defTabSz="1036290"/>
              <a:r>
                <a:rPr lang="en-US" sz="1247" b="1">
                  <a:solidFill>
                    <a:prstClr val="black"/>
                  </a:solidFill>
                  <a:latin typeface="Calibri" panose="020F0502020204030204"/>
                </a:rPr>
                <a:t>Aggregate for each historical:</a:t>
              </a:r>
            </a:p>
            <a:p>
              <a:pPr marL="117475" indent="-117475" defTabSz="1036290">
                <a:buFont typeface="Arial" panose="020B0604020202020204" pitchFamily="34" charset="0"/>
                <a:buChar char="•"/>
              </a:pPr>
              <a:r>
                <a:rPr lang="en-US" sz="1247" b="1">
                  <a:solidFill>
                    <a:prstClr val="black"/>
                  </a:solidFill>
                  <a:latin typeface="Calibri" panose="020F0502020204030204"/>
                </a:rPr>
                <a:t>Fire day</a:t>
              </a:r>
            </a:p>
            <a:p>
              <a:pPr marL="117475" indent="-117475" defTabSz="1036290">
                <a:buFont typeface="Arial" panose="020B0604020202020204" pitchFamily="34" charset="0"/>
                <a:buChar char="•"/>
              </a:pPr>
              <a:r>
                <a:rPr lang="en-US" sz="1247" b="1">
                  <a:solidFill>
                    <a:prstClr val="black"/>
                  </a:solidFill>
                  <a:latin typeface="Calibri" panose="020F0502020204030204"/>
                </a:rPr>
                <a:t>Fire location</a:t>
              </a:r>
              <a:endParaRPr lang="en-US" sz="1247" b="1">
                <a:solidFill>
                  <a:prstClr val="black"/>
                </a:solidFill>
                <a:latin typeface="Calibri" panose="020F0502020204030204"/>
                <a:ea typeface="Calibri"/>
                <a:cs typeface="Calibri"/>
              </a:endParaRPr>
            </a:p>
          </p:txBody>
        </p:sp>
        <p:cxnSp>
          <p:nvCxnSpPr>
            <p:cNvPr id="228" name="Connector: Elbow 227">
              <a:extLst>
                <a:ext uri="{FF2B5EF4-FFF2-40B4-BE49-F238E27FC236}">
                  <a16:creationId xmlns:a16="http://schemas.microsoft.com/office/drawing/2014/main" id="{47B53A39-6E83-DC5D-98F5-03DA78666DD9}"/>
                </a:ext>
              </a:extLst>
            </p:cNvPr>
            <p:cNvCxnSpPr>
              <a:cxnSpLocks/>
              <a:stCxn id="224" idx="3"/>
              <a:endCxn id="227" idx="0"/>
            </p:cNvCxnSpPr>
            <p:nvPr/>
          </p:nvCxnSpPr>
          <p:spPr>
            <a:xfrm>
              <a:off x="4915901" y="2719648"/>
              <a:ext cx="552716" cy="710318"/>
            </a:xfrm>
            <a:prstGeom prst="bentConnector2">
              <a:avLst/>
            </a:prstGeom>
            <a:ln w="50800">
              <a:solidFill>
                <a:schemeClr val="bg1">
                  <a:lumMod val="50000"/>
                </a:schemeClr>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29" name="Connector: Elbow 228">
              <a:extLst>
                <a:ext uri="{FF2B5EF4-FFF2-40B4-BE49-F238E27FC236}">
                  <a16:creationId xmlns:a16="http://schemas.microsoft.com/office/drawing/2014/main" id="{54016EE4-F4AD-930E-F924-3459D1F90EA6}"/>
                </a:ext>
              </a:extLst>
            </p:cNvPr>
            <p:cNvCxnSpPr>
              <a:cxnSpLocks/>
              <a:stCxn id="18" idx="3"/>
              <a:endCxn id="227" idx="1"/>
            </p:cNvCxnSpPr>
            <p:nvPr/>
          </p:nvCxnSpPr>
          <p:spPr>
            <a:xfrm>
              <a:off x="2612192" y="3907140"/>
              <a:ext cx="2197269" cy="16"/>
            </a:xfrm>
            <a:prstGeom prst="bentConnector3">
              <a:avLst>
                <a:gd name="adj1" fmla="val 50000"/>
              </a:avLst>
            </a:prstGeom>
            <a:ln w="50800">
              <a:solidFill>
                <a:schemeClr val="bg2">
                  <a:lumMod val="75000"/>
                </a:schemeClr>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30" name="Connector: Elbow 229">
              <a:extLst>
                <a:ext uri="{FF2B5EF4-FFF2-40B4-BE49-F238E27FC236}">
                  <a16:creationId xmlns:a16="http://schemas.microsoft.com/office/drawing/2014/main" id="{F2B20406-94F8-1227-7D24-2D6DA17A610D}"/>
                </a:ext>
              </a:extLst>
            </p:cNvPr>
            <p:cNvCxnSpPr>
              <a:cxnSpLocks/>
              <a:stCxn id="18" idx="3"/>
              <a:endCxn id="224" idx="1"/>
            </p:cNvCxnSpPr>
            <p:nvPr/>
          </p:nvCxnSpPr>
          <p:spPr>
            <a:xfrm flipV="1">
              <a:off x="2612192" y="2719648"/>
              <a:ext cx="616883" cy="1187492"/>
            </a:xfrm>
            <a:prstGeom prst="bentConnector3">
              <a:avLst/>
            </a:prstGeom>
            <a:ln w="38100">
              <a:solidFill>
                <a:schemeClr val="bg1">
                  <a:lumMod val="50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1" name="Connector: Elbow 230">
              <a:extLst>
                <a:ext uri="{FF2B5EF4-FFF2-40B4-BE49-F238E27FC236}">
                  <a16:creationId xmlns:a16="http://schemas.microsoft.com/office/drawing/2014/main" id="{F19C11FA-54E0-3FE8-3939-8ABCC55719F2}"/>
                </a:ext>
              </a:extLst>
            </p:cNvPr>
            <p:cNvCxnSpPr>
              <a:cxnSpLocks/>
              <a:stCxn id="19" idx="3"/>
              <a:endCxn id="227" idx="1"/>
            </p:cNvCxnSpPr>
            <p:nvPr/>
          </p:nvCxnSpPr>
          <p:spPr>
            <a:xfrm flipV="1">
              <a:off x="2612192" y="3907156"/>
              <a:ext cx="2197269" cy="731504"/>
            </a:xfrm>
            <a:prstGeom prst="bentConnector3">
              <a:avLst>
                <a:gd name="adj1" fmla="val 50000"/>
              </a:avLst>
            </a:prstGeom>
            <a:ln w="50800">
              <a:solidFill>
                <a:schemeClr val="bg2">
                  <a:lumMod val="75000"/>
                </a:schemeClr>
              </a:solidFill>
              <a:tailEnd type="stealth" w="med" len="lg"/>
            </a:ln>
          </p:spPr>
          <p:style>
            <a:lnRef idx="1">
              <a:schemeClr val="accent1"/>
            </a:lnRef>
            <a:fillRef idx="0">
              <a:schemeClr val="accent1"/>
            </a:fillRef>
            <a:effectRef idx="0">
              <a:schemeClr val="accent1"/>
            </a:effectRef>
            <a:fontRef idx="minor">
              <a:schemeClr val="tx1"/>
            </a:fontRef>
          </p:style>
        </p:cxnSp>
        <p:sp>
          <p:nvSpPr>
            <p:cNvPr id="232" name="Rectangle: Rounded Corners 231">
              <a:extLst>
                <a:ext uri="{FF2B5EF4-FFF2-40B4-BE49-F238E27FC236}">
                  <a16:creationId xmlns:a16="http://schemas.microsoft.com/office/drawing/2014/main" id="{D59305B2-7D22-A322-B7C6-E05A7C93893F}"/>
                </a:ext>
              </a:extLst>
            </p:cNvPr>
            <p:cNvSpPr/>
            <p:nvPr/>
          </p:nvSpPr>
          <p:spPr>
            <a:xfrm>
              <a:off x="4809461" y="6445599"/>
              <a:ext cx="1382183" cy="873762"/>
            </a:xfrm>
            <a:prstGeom prst="roundRect">
              <a:avLst>
                <a:gd name="adj" fmla="val 7350"/>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03632" tIns="51816" rIns="103632" bIns="51816" rtlCol="0" anchor="ctr"/>
            <a:lstStyle/>
            <a:p>
              <a:pPr defTabSz="1036290"/>
              <a:r>
                <a:rPr lang="en-US" sz="1247" b="1">
                  <a:solidFill>
                    <a:prstClr val="black"/>
                  </a:solidFill>
                  <a:latin typeface="Calibri" panose="020F0502020204030204"/>
                </a:rPr>
                <a:t>Aggregate for each fire season day at each:</a:t>
              </a:r>
            </a:p>
            <a:p>
              <a:pPr marL="117475" indent="-117475" defTabSz="1036290">
                <a:buFont typeface="Arial" panose="020B0604020202020204" pitchFamily="34" charset="0"/>
                <a:buChar char="•"/>
              </a:pPr>
              <a:r>
                <a:rPr lang="en-US" sz="1247" b="1">
                  <a:solidFill>
                    <a:prstClr val="black"/>
                  </a:solidFill>
                  <a:latin typeface="Calibri" panose="020F0502020204030204"/>
                </a:rPr>
                <a:t>Fire location</a:t>
              </a:r>
              <a:endParaRPr lang="en-US" sz="1247" b="1">
                <a:solidFill>
                  <a:prstClr val="black"/>
                </a:solidFill>
                <a:latin typeface="Calibri" panose="020F0502020204030204"/>
                <a:ea typeface="Calibri"/>
                <a:cs typeface="Calibri"/>
              </a:endParaRPr>
            </a:p>
          </p:txBody>
        </p:sp>
        <p:sp>
          <p:nvSpPr>
            <p:cNvPr id="233" name="Rectangle: Rounded Corners 232">
              <a:extLst>
                <a:ext uri="{FF2B5EF4-FFF2-40B4-BE49-F238E27FC236}">
                  <a16:creationId xmlns:a16="http://schemas.microsoft.com/office/drawing/2014/main" id="{376F31B7-ED31-CDA6-44BD-1EAD85F0C563}"/>
                </a:ext>
              </a:extLst>
            </p:cNvPr>
            <p:cNvSpPr/>
            <p:nvPr/>
          </p:nvSpPr>
          <p:spPr>
            <a:xfrm>
              <a:off x="7682714" y="6443218"/>
              <a:ext cx="1516562" cy="873762"/>
            </a:xfrm>
            <a:prstGeom prst="roundRect">
              <a:avLst>
                <a:gd name="adj" fmla="val 7350"/>
              </a:avLst>
            </a:prstGeom>
            <a:solidFill>
              <a:srgbClr val="D7F1FD"/>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45720" tIns="51816" rIns="45720" bIns="51816" rtlCol="0" anchor="ctr"/>
            <a:lstStyle/>
            <a:p>
              <a:pPr defTabSz="1036290"/>
              <a:r>
                <a:rPr lang="en-US" sz="1247" b="1">
                  <a:solidFill>
                    <a:prstClr val="black"/>
                  </a:solidFill>
                  <a:latin typeface="Calibri" panose="020F0502020204030204"/>
                </a:rPr>
                <a:t>Predict Consequence for each:</a:t>
              </a:r>
            </a:p>
            <a:p>
              <a:pPr marL="117475" indent="-117475" defTabSz="1036290">
                <a:buFont typeface="Arial" panose="020B0604020202020204" pitchFamily="34" charset="0"/>
                <a:buChar char="•"/>
              </a:pPr>
              <a:r>
                <a:rPr lang="en-US" sz="1247" b="1">
                  <a:solidFill>
                    <a:prstClr val="black"/>
                  </a:solidFill>
                  <a:latin typeface="Calibri" panose="020F0502020204030204"/>
                </a:rPr>
                <a:t>Modeling day</a:t>
              </a:r>
            </a:p>
            <a:p>
              <a:pPr marL="117475" indent="-117475" defTabSz="1036290">
                <a:buFont typeface="Arial" panose="020B0604020202020204" pitchFamily="34" charset="0"/>
                <a:buChar char="•"/>
              </a:pPr>
              <a:r>
                <a:rPr lang="en-US" sz="1247" b="1">
                  <a:solidFill>
                    <a:prstClr val="black"/>
                  </a:solidFill>
                  <a:latin typeface="Calibri" panose="020F0502020204030204"/>
                </a:rPr>
                <a:t>Fire location</a:t>
              </a:r>
              <a:endParaRPr lang="en-US" sz="1247" b="1">
                <a:solidFill>
                  <a:prstClr val="black"/>
                </a:solidFill>
                <a:latin typeface="Calibri" panose="020F0502020204030204"/>
                <a:ea typeface="Calibri"/>
                <a:cs typeface="Calibri"/>
              </a:endParaRPr>
            </a:p>
          </p:txBody>
        </p:sp>
        <p:cxnSp>
          <p:nvCxnSpPr>
            <p:cNvPr id="234" name="Connector: Elbow 233">
              <a:extLst>
                <a:ext uri="{FF2B5EF4-FFF2-40B4-BE49-F238E27FC236}">
                  <a16:creationId xmlns:a16="http://schemas.microsoft.com/office/drawing/2014/main" id="{0159A53C-1435-3050-DECF-C8BBDE4130AC}"/>
                </a:ext>
              </a:extLst>
            </p:cNvPr>
            <p:cNvCxnSpPr>
              <a:cxnSpLocks/>
              <a:stCxn id="232" idx="3"/>
              <a:endCxn id="233" idx="1"/>
            </p:cNvCxnSpPr>
            <p:nvPr/>
          </p:nvCxnSpPr>
          <p:spPr>
            <a:xfrm flipV="1">
              <a:off x="6191644" y="6880099"/>
              <a:ext cx="1491070" cy="2381"/>
            </a:xfrm>
            <a:prstGeom prst="bentConnector3">
              <a:avLst>
                <a:gd name="adj1" fmla="val 50000"/>
              </a:avLst>
            </a:prstGeom>
            <a:ln w="127000">
              <a:solidFill>
                <a:schemeClr val="accent3">
                  <a:lumMod val="60000"/>
                  <a:lumOff val="40000"/>
                </a:schemeClr>
              </a:solidFill>
              <a:tailEnd type="stealth" w="sm" len="med"/>
            </a:ln>
          </p:spPr>
          <p:style>
            <a:lnRef idx="1">
              <a:schemeClr val="accent1"/>
            </a:lnRef>
            <a:fillRef idx="0">
              <a:schemeClr val="accent1"/>
            </a:fillRef>
            <a:effectRef idx="0">
              <a:schemeClr val="accent1"/>
            </a:effectRef>
            <a:fontRef idx="minor">
              <a:schemeClr val="tx1"/>
            </a:fontRef>
          </p:style>
        </p:cxnSp>
        <p:sp>
          <p:nvSpPr>
            <p:cNvPr id="235" name="Rectangle: Rounded Corners 234">
              <a:extLst>
                <a:ext uri="{FF2B5EF4-FFF2-40B4-BE49-F238E27FC236}">
                  <a16:creationId xmlns:a16="http://schemas.microsoft.com/office/drawing/2014/main" id="{657AD1C8-2264-22BA-8B2A-6F0089BB7F26}"/>
                </a:ext>
              </a:extLst>
            </p:cNvPr>
            <p:cNvSpPr/>
            <p:nvPr/>
          </p:nvSpPr>
          <p:spPr>
            <a:xfrm>
              <a:off x="10204413" y="6531374"/>
              <a:ext cx="1834259" cy="698091"/>
            </a:xfrm>
            <a:prstGeom prst="roundRect">
              <a:avLst>
                <a:gd name="adj" fmla="val 7350"/>
              </a:avLst>
            </a:prstGeom>
            <a:solidFill>
              <a:schemeClr val="bg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03632" tIns="51816" rIns="103632" bIns="51816" rtlCol="0" anchor="ctr"/>
            <a:lstStyle/>
            <a:p>
              <a:pPr defTabSz="1036290"/>
              <a:r>
                <a:rPr lang="en-US" sz="1247" b="1">
                  <a:solidFill>
                    <a:prstClr val="black"/>
                  </a:solidFill>
                  <a:latin typeface="Calibri" panose="020F0502020204030204"/>
                </a:rPr>
                <a:t>Aggregate Consequence across all days for each:</a:t>
              </a:r>
            </a:p>
            <a:p>
              <a:pPr marL="117475" indent="-117475" defTabSz="1036290">
                <a:buFont typeface="Arial" panose="020B0604020202020204" pitchFamily="34" charset="0"/>
                <a:buChar char="•"/>
              </a:pPr>
              <a:r>
                <a:rPr lang="en-US" sz="1247" b="1">
                  <a:solidFill>
                    <a:prstClr val="black"/>
                  </a:solidFill>
                  <a:latin typeface="Calibri" panose="020F0502020204030204"/>
                </a:rPr>
                <a:t>Fire location</a:t>
              </a:r>
              <a:endParaRPr lang="en-US" sz="1247" b="1">
                <a:solidFill>
                  <a:prstClr val="black"/>
                </a:solidFill>
                <a:latin typeface="Calibri" panose="020F0502020204030204"/>
                <a:ea typeface="Calibri"/>
                <a:cs typeface="Calibri"/>
              </a:endParaRPr>
            </a:p>
          </p:txBody>
        </p:sp>
        <p:cxnSp>
          <p:nvCxnSpPr>
            <p:cNvPr id="236" name="Connector: Elbow 235">
              <a:extLst>
                <a:ext uri="{FF2B5EF4-FFF2-40B4-BE49-F238E27FC236}">
                  <a16:creationId xmlns:a16="http://schemas.microsoft.com/office/drawing/2014/main" id="{5DD061D9-1158-AF45-D5C1-7E8EA81D1F58}"/>
                </a:ext>
              </a:extLst>
            </p:cNvPr>
            <p:cNvCxnSpPr>
              <a:cxnSpLocks/>
              <a:stCxn id="233" idx="3"/>
              <a:endCxn id="235" idx="1"/>
            </p:cNvCxnSpPr>
            <p:nvPr/>
          </p:nvCxnSpPr>
          <p:spPr>
            <a:xfrm>
              <a:off x="9199276" y="6880099"/>
              <a:ext cx="1005137" cy="321"/>
            </a:xfrm>
            <a:prstGeom prst="bentConnector3">
              <a:avLst>
                <a:gd name="adj1" fmla="val 50000"/>
              </a:avLst>
            </a:prstGeom>
            <a:ln w="177800">
              <a:solidFill>
                <a:schemeClr val="accent1"/>
              </a:solidFill>
              <a:tailEnd type="stealth" w="sm" len="sm"/>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B78B0376-7503-798E-860B-5D524908A904}"/>
                </a:ext>
              </a:extLst>
            </p:cNvPr>
            <p:cNvGrpSpPr/>
            <p:nvPr/>
          </p:nvGrpSpPr>
          <p:grpSpPr>
            <a:xfrm>
              <a:off x="6652760" y="2829306"/>
              <a:ext cx="5206319" cy="2157984"/>
              <a:chOff x="7766564" y="2260675"/>
              <a:chExt cx="5206319" cy="2157984"/>
            </a:xfrm>
          </p:grpSpPr>
          <p:sp>
            <p:nvSpPr>
              <p:cNvPr id="239" name="Speech Bubble: Rectangle with Corners Rounded 238">
                <a:extLst>
                  <a:ext uri="{FF2B5EF4-FFF2-40B4-BE49-F238E27FC236}">
                    <a16:creationId xmlns:a16="http://schemas.microsoft.com/office/drawing/2014/main" id="{955FBED3-8D06-5A37-01FF-1FA0D3A61BD6}"/>
                  </a:ext>
                </a:extLst>
              </p:cNvPr>
              <p:cNvSpPr/>
              <p:nvPr/>
            </p:nvSpPr>
            <p:spPr>
              <a:xfrm>
                <a:off x="11568486" y="2428900"/>
                <a:ext cx="1404397" cy="914400"/>
              </a:xfrm>
              <a:prstGeom prst="wedgeRoundRectCallout">
                <a:avLst>
                  <a:gd name="adj1" fmla="val -70600"/>
                  <a:gd name="adj2" fmla="val -44984"/>
                  <a:gd name="adj3" fmla="val 16667"/>
                </a:avLst>
              </a:prstGeom>
              <a:solidFill>
                <a:schemeClr val="bg1">
                  <a:lumMod val="85000"/>
                  <a:alpha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45720" rIns="45720" rtlCol="0" anchor="t"/>
              <a:lstStyle/>
              <a:p>
                <a:r>
                  <a:rPr lang="en-US" sz="1000" dirty="0">
                    <a:solidFill>
                      <a:schemeClr val="tx1"/>
                    </a:solidFill>
                  </a:rPr>
                  <a:t>FPI &gt;= 4</a:t>
                </a:r>
              </a:p>
              <a:p>
                <a:pPr>
                  <a:tabLst>
                    <a:tab pos="173038" algn="l"/>
                  </a:tabLst>
                </a:pPr>
                <a:r>
                  <a:rPr lang="en-US" sz="1000" dirty="0">
                    <a:solidFill>
                      <a:schemeClr val="tx1"/>
                    </a:solidFill>
                  </a:rPr>
                  <a:t>	OR</a:t>
                </a:r>
              </a:p>
              <a:p>
                <a:pPr>
                  <a:tabLst>
                    <a:tab pos="173038" algn="l"/>
                  </a:tabLst>
                </a:pPr>
                <a:r>
                  <a:rPr lang="en-US" sz="1000" dirty="0">
                    <a:solidFill>
                      <a:schemeClr val="tx1"/>
                    </a:solidFill>
                  </a:rPr>
                  <a:t>Flame Length &gt;= 5</a:t>
                </a:r>
              </a:p>
              <a:p>
                <a:pPr>
                  <a:tabLst>
                    <a:tab pos="173038" algn="l"/>
                  </a:tabLst>
                </a:pPr>
                <a:r>
                  <a:rPr lang="en-US" sz="1000" dirty="0">
                    <a:solidFill>
                      <a:schemeClr val="tx1"/>
                    </a:solidFill>
                  </a:rPr>
                  <a:t>	and</a:t>
                </a:r>
              </a:p>
              <a:p>
                <a:pPr>
                  <a:tabLst>
                    <a:tab pos="173038" algn="l"/>
                  </a:tabLst>
                </a:pPr>
                <a:r>
                  <a:rPr lang="en-US" sz="1000" dirty="0">
                    <a:solidFill>
                      <a:schemeClr val="tx1"/>
                    </a:solidFill>
                  </a:rPr>
                  <a:t>Rate of Spread &gt;= 12</a:t>
                </a:r>
              </a:p>
            </p:txBody>
          </p:sp>
          <p:sp>
            <p:nvSpPr>
              <p:cNvPr id="242" name="Rectangle 241">
                <a:extLst>
                  <a:ext uri="{FF2B5EF4-FFF2-40B4-BE49-F238E27FC236}">
                    <a16:creationId xmlns:a16="http://schemas.microsoft.com/office/drawing/2014/main" id="{33BF85E0-6DC2-84CC-1176-1E8C01D23A45}"/>
                  </a:ext>
                </a:extLst>
              </p:cNvPr>
              <p:cNvSpPr/>
              <p:nvPr/>
            </p:nvSpPr>
            <p:spPr>
              <a:xfrm>
                <a:off x="7766564" y="2260675"/>
                <a:ext cx="3578814" cy="215798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3" name="Connector: Elbow 242">
              <a:extLst>
                <a:ext uri="{FF2B5EF4-FFF2-40B4-BE49-F238E27FC236}">
                  <a16:creationId xmlns:a16="http://schemas.microsoft.com/office/drawing/2014/main" id="{B2F3D650-0251-A809-28F5-C09934F01785}"/>
                </a:ext>
              </a:extLst>
            </p:cNvPr>
            <p:cNvCxnSpPr>
              <a:cxnSpLocks/>
              <a:stCxn id="227" idx="3"/>
              <a:endCxn id="242" idx="1"/>
            </p:cNvCxnSpPr>
            <p:nvPr/>
          </p:nvCxnSpPr>
          <p:spPr>
            <a:xfrm>
              <a:off x="6127773" y="3907156"/>
              <a:ext cx="524987" cy="1142"/>
            </a:xfrm>
            <a:prstGeom prst="bentConnector3">
              <a:avLst>
                <a:gd name="adj1" fmla="val 50000"/>
              </a:avLst>
            </a:prstGeom>
            <a:ln w="76200">
              <a:solidFill>
                <a:schemeClr val="bg1">
                  <a:lumMod val="50000"/>
                </a:schemeClr>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244" name="Connector: Elbow 243">
              <a:extLst>
                <a:ext uri="{FF2B5EF4-FFF2-40B4-BE49-F238E27FC236}">
                  <a16:creationId xmlns:a16="http://schemas.microsoft.com/office/drawing/2014/main" id="{B13E71DB-B225-03E1-00BA-81A106BE9325}"/>
                </a:ext>
              </a:extLst>
            </p:cNvPr>
            <p:cNvCxnSpPr>
              <a:cxnSpLocks/>
              <a:stCxn id="242" idx="2"/>
              <a:endCxn id="245" idx="0"/>
            </p:cNvCxnSpPr>
            <p:nvPr/>
          </p:nvCxnSpPr>
          <p:spPr>
            <a:xfrm rot="5400000">
              <a:off x="8303064" y="5125373"/>
              <a:ext cx="277186" cy="1020"/>
            </a:xfrm>
            <a:prstGeom prst="bentConnector3">
              <a:avLst>
                <a:gd name="adj1" fmla="val 50000"/>
              </a:avLst>
            </a:prstGeom>
            <a:ln w="127000">
              <a:solidFill>
                <a:schemeClr val="bg1">
                  <a:lumMod val="50000"/>
                </a:schemeClr>
              </a:solidFill>
              <a:tailEnd type="none" w="sm" len="sm"/>
            </a:ln>
          </p:spPr>
          <p:style>
            <a:lnRef idx="1">
              <a:schemeClr val="accent1"/>
            </a:lnRef>
            <a:fillRef idx="0">
              <a:schemeClr val="accent1"/>
            </a:fillRef>
            <a:effectRef idx="0">
              <a:schemeClr val="accent1"/>
            </a:effectRef>
            <a:fontRef idx="minor">
              <a:schemeClr val="tx1"/>
            </a:fontRef>
          </p:style>
        </p:cxnSp>
        <p:sp>
          <p:nvSpPr>
            <p:cNvPr id="245" name="Rectangle: Rounded Corners 244">
              <a:extLst>
                <a:ext uri="{FF2B5EF4-FFF2-40B4-BE49-F238E27FC236}">
                  <a16:creationId xmlns:a16="http://schemas.microsoft.com/office/drawing/2014/main" id="{6ADFB204-528D-465D-7F12-AA3D8020F3FA}"/>
                </a:ext>
              </a:extLst>
            </p:cNvPr>
            <p:cNvSpPr/>
            <p:nvPr/>
          </p:nvSpPr>
          <p:spPr>
            <a:xfrm>
              <a:off x="7682866" y="5264476"/>
              <a:ext cx="1516562" cy="698091"/>
            </a:xfrm>
            <a:prstGeom prst="roundRect">
              <a:avLst>
                <a:gd name="adj" fmla="val 7350"/>
              </a:avLst>
            </a:prstGeom>
            <a:solidFill>
              <a:srgbClr val="D7F1FD"/>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45720" tIns="51816" rIns="45720" bIns="51816" rtlCol="0" anchor="ctr"/>
            <a:lstStyle/>
            <a:p>
              <a:pPr defTabSz="1036290"/>
              <a:r>
                <a:rPr lang="en-US" sz="1247" b="1" dirty="0">
                  <a:solidFill>
                    <a:prstClr val="black"/>
                  </a:solidFill>
                  <a:latin typeface="Calibri" panose="020F0502020204030204"/>
                </a:rPr>
                <a:t>Adjust for:</a:t>
              </a:r>
            </a:p>
            <a:p>
              <a:pPr marL="117475" indent="-117475" defTabSz="1036290">
                <a:buFont typeface="Arial" panose="020B0604020202020204" pitchFamily="34" charset="0"/>
                <a:buChar char="•"/>
              </a:pPr>
              <a:r>
                <a:rPr lang="en-US" sz="1247" b="1" dirty="0">
                  <a:solidFill>
                    <a:prstClr val="black"/>
                  </a:solidFill>
                  <a:latin typeface="Calibri" panose="020F0502020204030204"/>
                  <a:ea typeface="Calibri"/>
                  <a:cs typeface="Calibri"/>
                </a:rPr>
                <a:t>Suppression Access</a:t>
              </a:r>
            </a:p>
            <a:p>
              <a:pPr marL="117475" indent="-117475" defTabSz="1036290">
                <a:buFont typeface="Arial" panose="020B0604020202020204" pitchFamily="34" charset="0"/>
                <a:buChar char="•"/>
              </a:pPr>
              <a:r>
                <a:rPr lang="en-US" sz="1247" b="1" dirty="0">
                  <a:solidFill>
                    <a:prstClr val="black"/>
                  </a:solidFill>
                  <a:latin typeface="Calibri" panose="020F0502020204030204"/>
                  <a:ea typeface="Calibri"/>
                  <a:cs typeface="Calibri"/>
                </a:rPr>
                <a:t>Public Egress</a:t>
              </a:r>
            </a:p>
          </p:txBody>
        </p:sp>
        <p:cxnSp>
          <p:nvCxnSpPr>
            <p:cNvPr id="253" name="Connector: Elbow 252">
              <a:extLst>
                <a:ext uri="{FF2B5EF4-FFF2-40B4-BE49-F238E27FC236}">
                  <a16:creationId xmlns:a16="http://schemas.microsoft.com/office/drawing/2014/main" id="{9A241D19-2DE0-A6B4-BDD0-538B28858A90}"/>
                </a:ext>
              </a:extLst>
            </p:cNvPr>
            <p:cNvCxnSpPr>
              <a:cxnSpLocks/>
            </p:cNvCxnSpPr>
            <p:nvPr/>
          </p:nvCxnSpPr>
          <p:spPr>
            <a:xfrm rot="5400000">
              <a:off x="8195908" y="6202892"/>
              <a:ext cx="480651" cy="1"/>
            </a:xfrm>
            <a:prstGeom prst="bentConnector3">
              <a:avLst>
                <a:gd name="adj1" fmla="val 50000"/>
              </a:avLst>
            </a:prstGeom>
            <a:ln w="127000">
              <a:solidFill>
                <a:schemeClr val="bg1">
                  <a:lumMod val="50000"/>
                </a:schemeClr>
              </a:solidFill>
              <a:tailEnd type="stealth" w="sm" len="sm"/>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50860C3F-E92B-6699-80A7-F097C95A8E58}"/>
              </a:ext>
            </a:extLst>
          </p:cNvPr>
          <p:cNvSpPr txBox="1"/>
          <p:nvPr/>
        </p:nvSpPr>
        <p:spPr>
          <a:xfrm>
            <a:off x="6654582" y="2485114"/>
            <a:ext cx="3545608" cy="307777"/>
          </a:xfrm>
          <a:prstGeom prst="rect">
            <a:avLst/>
          </a:prstGeom>
          <a:noFill/>
        </p:spPr>
        <p:txBody>
          <a:bodyPr wrap="square" rtlCol="0">
            <a:spAutoFit/>
          </a:bodyPr>
          <a:lstStyle/>
          <a:p>
            <a:pPr algn="ctr"/>
            <a:r>
              <a:rPr lang="en-US" sz="1400" b="1" dirty="0"/>
              <a:t>WFC v4 Consequence Model</a:t>
            </a:r>
          </a:p>
        </p:txBody>
      </p:sp>
      <p:graphicFrame>
        <p:nvGraphicFramePr>
          <p:cNvPr id="237" name="Table 236">
            <a:extLst>
              <a:ext uri="{FF2B5EF4-FFF2-40B4-BE49-F238E27FC236}">
                <a16:creationId xmlns:a16="http://schemas.microsoft.com/office/drawing/2014/main" id="{0D5A24DA-FDD9-7935-89FE-4D9C1F0046E0}"/>
              </a:ext>
            </a:extLst>
          </p:cNvPr>
          <p:cNvGraphicFramePr>
            <a:graphicFrameLocks noGrp="1"/>
          </p:cNvGraphicFramePr>
          <p:nvPr>
            <p:extLst>
              <p:ext uri="{D42A27DB-BD31-4B8C-83A1-F6EECF244321}">
                <p14:modId xmlns:p14="http://schemas.microsoft.com/office/powerpoint/2010/main" val="1934989469"/>
              </p:ext>
            </p:extLst>
          </p:nvPr>
        </p:nvGraphicFramePr>
        <p:xfrm>
          <a:off x="6654582" y="2829306"/>
          <a:ext cx="3578814" cy="2157984"/>
        </p:xfrm>
        <a:graphic>
          <a:graphicData uri="http://schemas.openxmlformats.org/drawingml/2006/table">
            <a:tbl>
              <a:tblPr firstRow="1" bandRow="1">
                <a:tableStyleId>{5C22544A-7EE6-4342-B048-85BDC9FD1C3A}</a:tableStyleId>
              </a:tblPr>
              <a:tblGrid>
                <a:gridCol w="1061863">
                  <a:extLst>
                    <a:ext uri="{9D8B030D-6E8A-4147-A177-3AD203B41FA5}">
                      <a16:colId xmlns:a16="http://schemas.microsoft.com/office/drawing/2014/main" val="607061149"/>
                    </a:ext>
                  </a:extLst>
                </a:gridCol>
                <a:gridCol w="771855">
                  <a:extLst>
                    <a:ext uri="{9D8B030D-6E8A-4147-A177-3AD203B41FA5}">
                      <a16:colId xmlns:a16="http://schemas.microsoft.com/office/drawing/2014/main" val="587270852"/>
                    </a:ext>
                  </a:extLst>
                </a:gridCol>
                <a:gridCol w="833745">
                  <a:extLst>
                    <a:ext uri="{9D8B030D-6E8A-4147-A177-3AD203B41FA5}">
                      <a16:colId xmlns:a16="http://schemas.microsoft.com/office/drawing/2014/main" val="328943683"/>
                    </a:ext>
                  </a:extLst>
                </a:gridCol>
                <a:gridCol w="911351">
                  <a:extLst>
                    <a:ext uri="{9D8B030D-6E8A-4147-A177-3AD203B41FA5}">
                      <a16:colId xmlns:a16="http://schemas.microsoft.com/office/drawing/2014/main" val="2086909705"/>
                    </a:ext>
                  </a:extLst>
                </a:gridCol>
              </a:tblGrid>
              <a:tr h="83058">
                <a:tc>
                  <a:txBody>
                    <a:bodyPr/>
                    <a:lstStyle/>
                    <a:p>
                      <a:pPr lvl="0" algn="ctr"/>
                      <a:r>
                        <a:rPr lang="en-US" sz="1200">
                          <a:latin typeface="Calibri" panose="020F0502020204030204" pitchFamily="34" charset="0"/>
                          <a:cs typeface="Calibri" panose="020F0502020204030204" pitchFamily="34" charset="0"/>
                        </a:rPr>
                        <a:t>Historic Consequence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lvl="0" algn="ctr"/>
                      <a:r>
                        <a:rPr lang="en-US" sz="1200">
                          <a:latin typeface="Calibri" panose="020F0502020204030204" pitchFamily="34" charset="0"/>
                          <a:cs typeface="Calibri" panose="020F0502020204030204" pitchFamily="34" charset="0"/>
                        </a:rPr>
                        <a:t>HFRA</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lvl="0" algn="ctr"/>
                      <a:r>
                        <a:rPr lang="en-US" sz="1200" dirty="0">
                          <a:latin typeface="Calibri" panose="020F0502020204030204" pitchFamily="34" charset="0"/>
                          <a:cs typeface="Calibri" panose="020F0502020204030204" pitchFamily="34" charset="0"/>
                        </a:rPr>
                        <a:t>Dry Wind</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lvl="0" algn="ctr"/>
                      <a:r>
                        <a:rPr lang="en-US" sz="1200" dirty="0">
                          <a:latin typeface="Calibri" panose="020F0502020204030204" pitchFamily="34" charset="0"/>
                          <a:cs typeface="Calibri" panose="020F0502020204030204" pitchFamily="34" charset="0"/>
                        </a:rPr>
                        <a:t>Predictive Destructive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3915287617"/>
                  </a:ext>
                </a:extLst>
              </a:tr>
              <a:tr h="127032">
                <a:tc>
                  <a:txBody>
                    <a:bodyPr/>
                    <a:lstStyle/>
                    <a:p>
                      <a:pPr lvl="0" algn="ctr">
                        <a:buNone/>
                      </a:pPr>
                      <a:r>
                        <a:rPr lang="en-US" sz="1200" dirty="0">
                          <a:latin typeface="Calibri" panose="020F0502020204030204" pitchFamily="34" charset="0"/>
                          <a:cs typeface="Calibri" panose="020F0502020204030204" pitchFamily="34" charset="0"/>
                        </a:rPr>
                        <a:t>0.37</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a:latin typeface="Calibri" panose="020F0502020204030204" pitchFamily="34" charset="0"/>
                          <a:cs typeface="Calibri" panose="020F0502020204030204" pitchFamily="34" charset="0"/>
                        </a:rPr>
                        <a:t>False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a:latin typeface="Calibri" panose="020F0502020204030204" pitchFamily="34" charset="0"/>
                          <a:cs typeface="Calibri" panose="020F0502020204030204" pitchFamily="34" charset="0"/>
                        </a:rPr>
                        <a:t>False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a:latin typeface="Calibri" panose="020F0502020204030204" pitchFamily="34" charset="0"/>
                          <a:cs typeface="Calibri" panose="020F0502020204030204" pitchFamily="34" charset="0"/>
                        </a:rPr>
                        <a:t>False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9759539"/>
                  </a:ext>
                </a:extLst>
              </a:tr>
              <a:tr h="0">
                <a:tc>
                  <a:txBody>
                    <a:bodyPr/>
                    <a:lstStyle/>
                    <a:p>
                      <a:pPr algn="ctr"/>
                      <a:r>
                        <a:rPr lang="en-US" sz="1200" dirty="0">
                          <a:latin typeface="Calibri" panose="020F0502020204030204" pitchFamily="34" charset="0"/>
                          <a:cs typeface="Calibri" panose="020F0502020204030204" pitchFamily="34" charset="0"/>
                        </a:rPr>
                        <a:t>8.64</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a:latin typeface="Calibri" panose="020F0502020204030204" pitchFamily="34" charset="0"/>
                          <a:cs typeface="Calibri" panose="020F0502020204030204" pitchFamily="34" charset="0"/>
                        </a:rPr>
                        <a:t>False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a:latin typeface="Calibri" panose="020F0502020204030204" pitchFamily="34" charset="0"/>
                          <a:cs typeface="Calibri" panose="020F0502020204030204" pitchFamily="34" charset="0"/>
                        </a:rPr>
                        <a:t>False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a:solidFill>
                            <a:srgbClr val="001D26"/>
                          </a:solidFill>
                          <a:latin typeface="Calibri" panose="020F0502020204030204" pitchFamily="34" charset="0"/>
                          <a:cs typeface="Calibri" panose="020F0502020204030204" pitchFamily="34" charset="0"/>
                        </a:rPr>
                        <a:t>True</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20671"/>
                  </a:ext>
                </a:extLst>
              </a:tr>
              <a:tr h="181236">
                <a:tc>
                  <a:txBody>
                    <a:bodyPr/>
                    <a:lstStyle/>
                    <a:p>
                      <a:pPr algn="ctr"/>
                      <a:r>
                        <a:rPr lang="en-US" sz="1200" dirty="0">
                          <a:latin typeface="Calibri" panose="020F0502020204030204" pitchFamily="34" charset="0"/>
                          <a:cs typeface="Calibri" panose="020F0502020204030204" pitchFamily="34" charset="0"/>
                        </a:rPr>
                        <a:t>0.46</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97974936"/>
                  </a:ext>
                </a:extLst>
              </a:tr>
              <a:tr h="0">
                <a:tc>
                  <a:txBody>
                    <a:bodyPr/>
                    <a:lstStyle/>
                    <a:p>
                      <a:pPr algn="ctr"/>
                      <a:r>
                        <a:rPr lang="en-US" sz="1200" dirty="0">
                          <a:latin typeface="Calibri" panose="020F0502020204030204" pitchFamily="34" charset="0"/>
                          <a:cs typeface="Calibri" panose="020F0502020204030204" pitchFamily="34" charset="0"/>
                        </a:rPr>
                        <a:t>1.80</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190304"/>
                  </a:ext>
                </a:extLst>
              </a:tr>
              <a:tr h="0">
                <a:tc>
                  <a:txBody>
                    <a:bodyPr/>
                    <a:lstStyle/>
                    <a:p>
                      <a:pPr algn="ctr"/>
                      <a:r>
                        <a:rPr lang="en-US" sz="1200" dirty="0">
                          <a:latin typeface="Calibri" panose="020F0502020204030204" pitchFamily="34" charset="0"/>
                          <a:cs typeface="Calibri" panose="020F0502020204030204" pitchFamily="34" charset="0"/>
                        </a:rPr>
                        <a:t>1.96</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a:solidFill>
                            <a:srgbClr val="001D26"/>
                          </a:solidFill>
                          <a:latin typeface="Calibri" panose="020F0502020204030204" pitchFamily="34" charset="0"/>
                          <a:cs typeface="Calibri" panose="020F0502020204030204" pitchFamily="34" charset="0"/>
                        </a:rPr>
                        <a:t>True</a:t>
                      </a:r>
                      <a:endParaRPr lang="en-US" sz="1200" b="1">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0665990"/>
                  </a:ext>
                </a:extLst>
              </a:tr>
              <a:tr h="164676">
                <a:tc>
                  <a:txBody>
                    <a:bodyPr/>
                    <a:lstStyle/>
                    <a:p>
                      <a:pPr algn="ctr"/>
                      <a:r>
                        <a:rPr lang="en-US" sz="1200" dirty="0">
                          <a:latin typeface="Calibri" panose="020F0502020204030204" pitchFamily="34" charset="0"/>
                          <a:cs typeface="Calibri" panose="020F0502020204030204" pitchFamily="34" charset="0"/>
                        </a:rPr>
                        <a:t>180.1</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a:solidFill>
                            <a:srgbClr val="000000"/>
                          </a:solidFill>
                          <a:latin typeface="Calibri" panose="020F0502020204030204" pitchFamily="34" charset="0"/>
                          <a:cs typeface="Calibri" panose="020F0502020204030204" pitchFamily="34" charset="0"/>
                        </a:rPr>
                        <a:t>False</a:t>
                      </a:r>
                      <a:endParaRPr lang="en-US" sz="120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778262"/>
                  </a:ext>
                </a:extLst>
              </a:tr>
              <a:tr h="142356">
                <a:tc>
                  <a:txBody>
                    <a:bodyPr/>
                    <a:lstStyle/>
                    <a:p>
                      <a:pPr algn="ctr"/>
                      <a:r>
                        <a:rPr lang="en-US" sz="1200" dirty="0">
                          <a:latin typeface="Calibri" panose="020F0502020204030204" pitchFamily="34" charset="0"/>
                          <a:cs typeface="Calibri" panose="020F0502020204030204" pitchFamily="34" charset="0"/>
                        </a:rPr>
                        <a:t>1.78</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a:solidFill>
                            <a:srgbClr val="001D26"/>
                          </a:solidFill>
                          <a:latin typeface="Calibri" panose="020F0502020204030204" pitchFamily="34" charset="0"/>
                          <a:cs typeface="Calibri" panose="020F0502020204030204" pitchFamily="34" charset="0"/>
                        </a:rPr>
                        <a:t>True</a:t>
                      </a:r>
                      <a:endParaRPr lang="en-US" sz="1200" b="1">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0" i="0" u="none" strike="noStrike" noProof="0" dirty="0">
                          <a:solidFill>
                            <a:srgbClr val="000000"/>
                          </a:solidFill>
                          <a:latin typeface="Calibri" panose="020F0502020204030204" pitchFamily="34" charset="0"/>
                          <a:cs typeface="Calibri" panose="020F0502020204030204" pitchFamily="34" charset="0"/>
                        </a:rPr>
                        <a:t>False</a:t>
                      </a:r>
                      <a:endParaRPr lang="en-US" sz="1200" dirty="0">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6069841"/>
                  </a:ext>
                </a:extLst>
              </a:tr>
              <a:tr h="0">
                <a:tc>
                  <a:txBody>
                    <a:bodyPr/>
                    <a:lstStyle/>
                    <a:p>
                      <a:pPr algn="ctr"/>
                      <a:r>
                        <a:rPr lang="en-US" sz="1200" dirty="0">
                          <a:latin typeface="Calibri" panose="020F0502020204030204" pitchFamily="34" charset="0"/>
                          <a:cs typeface="Calibri" panose="020F0502020204030204" pitchFamily="34" charset="0"/>
                        </a:rPr>
                        <a:t>501.5</a:t>
                      </a: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a:solidFill>
                            <a:srgbClr val="001D26"/>
                          </a:solidFill>
                          <a:latin typeface="Calibri" panose="020F0502020204030204" pitchFamily="34" charset="0"/>
                          <a:cs typeface="Calibri" panose="020F0502020204030204" pitchFamily="34" charset="0"/>
                        </a:rPr>
                        <a:t>True</a:t>
                      </a:r>
                      <a:endParaRPr lang="en-US" sz="1200" b="1">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a:solidFill>
                            <a:srgbClr val="001D26"/>
                          </a:solidFill>
                          <a:latin typeface="Calibri" panose="020F0502020204030204" pitchFamily="34" charset="0"/>
                          <a:cs typeface="Calibri" panose="020F0502020204030204" pitchFamily="34" charset="0"/>
                        </a:rPr>
                        <a:t>True</a:t>
                      </a:r>
                      <a:endParaRPr lang="en-US" sz="1200" b="1">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US" sz="1200" b="1" i="0" u="none" strike="noStrike" noProof="0" dirty="0">
                          <a:solidFill>
                            <a:srgbClr val="001D26"/>
                          </a:solidFill>
                          <a:latin typeface="Calibri" panose="020F0502020204030204" pitchFamily="34" charset="0"/>
                          <a:cs typeface="Calibri" panose="020F0502020204030204" pitchFamily="34" charset="0"/>
                        </a:rPr>
                        <a:t>True</a:t>
                      </a:r>
                      <a:endParaRPr lang="en-US" sz="1200" b="1" dirty="0">
                        <a:solidFill>
                          <a:srgbClr val="001D26"/>
                        </a:solidFill>
                        <a:latin typeface="Calibri" panose="020F0502020204030204" pitchFamily="34" charset="0"/>
                        <a:cs typeface="Calibri" panose="020F0502020204030204" pitchFamily="34" charset="0"/>
                      </a:endParaRPr>
                    </a:p>
                  </a:txBody>
                  <a:tcPr marL="45720" marR="45720" marT="18288" marB="18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9389382"/>
                  </a:ext>
                </a:extLst>
              </a:tr>
            </a:tbl>
          </a:graphicData>
        </a:graphic>
      </p:graphicFrame>
    </p:spTree>
    <p:extLst>
      <p:ext uri="{BB962C8B-B14F-4D97-AF65-F5344CB8AC3E}">
        <p14:creationId xmlns:p14="http://schemas.microsoft.com/office/powerpoint/2010/main" val="38674283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B37B6-050E-7CEA-8950-9C8D6231550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F31012A-F01C-553A-02A0-A3EE542D304C}"/>
              </a:ext>
            </a:extLst>
          </p:cNvPr>
          <p:cNvSpPr>
            <a:spLocks noGrp="1"/>
          </p:cNvSpPr>
          <p:nvPr>
            <p:ph type="title"/>
          </p:nvPr>
        </p:nvSpPr>
        <p:spPr>
          <a:xfrm>
            <a:off x="305410" y="384253"/>
            <a:ext cx="13174370" cy="820495"/>
          </a:xfrm>
        </p:spPr>
        <p:txBody>
          <a:bodyPr/>
          <a:lstStyle/>
          <a:p>
            <a:r>
              <a:rPr lang="en-US">
                <a:solidFill>
                  <a:schemeClr val="tx1"/>
                </a:solidFill>
              </a:rPr>
              <a:t>2026-2028 WMP Figure PG&amp;E-6.1.3.1-4, Page 125</a:t>
            </a:r>
          </a:p>
        </p:txBody>
      </p:sp>
      <p:pic>
        <p:nvPicPr>
          <p:cNvPr id="8" name="Picture 7" descr="Flowchart showing the development and implementation of mitigation initiatives in a W M P framework. The process begins with identifying risk drivers and mapping them to mitigation efforts, followed by adjusting program scopes, balancing portfolios, and executing work based on analysis and resources. Feedback loops are integrated at various stages to ensure ongoing monitoring and adjustments.">
            <a:extLst>
              <a:ext uri="{FF2B5EF4-FFF2-40B4-BE49-F238E27FC236}">
                <a16:creationId xmlns:a16="http://schemas.microsoft.com/office/drawing/2014/main" id="{8BD25BFB-2D20-48E9-1A5F-DA9F18EC8465}"/>
              </a:ext>
            </a:extLst>
          </p:cNvPr>
          <p:cNvPicPr>
            <a:picLocks noChangeAspect="1"/>
          </p:cNvPicPr>
          <p:nvPr/>
        </p:nvPicPr>
        <p:blipFill>
          <a:blip r:embed="rId2"/>
          <a:stretch>
            <a:fillRect/>
          </a:stretch>
        </p:blipFill>
        <p:spPr>
          <a:xfrm>
            <a:off x="37915" y="1070264"/>
            <a:ext cx="13741770" cy="5631872"/>
          </a:xfrm>
          <a:prstGeom prst="rect">
            <a:avLst/>
          </a:prstGeom>
        </p:spPr>
      </p:pic>
      <p:sp>
        <p:nvSpPr>
          <p:cNvPr id="2" name="TextBox 1">
            <a:extLst>
              <a:ext uri="{FF2B5EF4-FFF2-40B4-BE49-F238E27FC236}">
                <a16:creationId xmlns:a16="http://schemas.microsoft.com/office/drawing/2014/main" id="{1324C369-5AC4-1F32-236E-C306257048F3}"/>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14682529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C676D-2BB6-CB7C-C83C-B1FEAB20E90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FC4A8392-A1FF-676D-7EF9-D5CE4399AE49}"/>
              </a:ext>
            </a:extLst>
          </p:cNvPr>
          <p:cNvSpPr>
            <a:spLocks noGrp="1"/>
          </p:cNvSpPr>
          <p:nvPr>
            <p:ph type="title"/>
          </p:nvPr>
        </p:nvSpPr>
        <p:spPr>
          <a:xfrm>
            <a:off x="305410" y="384253"/>
            <a:ext cx="13174370" cy="820495"/>
          </a:xfrm>
        </p:spPr>
        <p:txBody>
          <a:bodyPr/>
          <a:lstStyle/>
          <a:p>
            <a:r>
              <a:rPr lang="en-US">
                <a:solidFill>
                  <a:schemeClr val="tx1"/>
                </a:solidFill>
              </a:rPr>
              <a:t>2026-2028 WMP PG&amp;E-8-1-1, Page 228</a:t>
            </a:r>
          </a:p>
        </p:txBody>
      </p:sp>
      <p:pic>
        <p:nvPicPr>
          <p:cNvPr id="2" name="Picture 1" descr="Flowchart showing inspection process of transmission O H assets. The chart includes steps for executing aerial and desktop inspections, assessing emergency issues, and submitting reports post inspection.">
            <a:extLst>
              <a:ext uri="{FF2B5EF4-FFF2-40B4-BE49-F238E27FC236}">
                <a16:creationId xmlns:a16="http://schemas.microsoft.com/office/drawing/2014/main" id="{2D3D5B73-4394-9428-BB5F-27C663C60461}"/>
              </a:ext>
            </a:extLst>
          </p:cNvPr>
          <p:cNvPicPr>
            <a:picLocks noChangeAspect="1"/>
          </p:cNvPicPr>
          <p:nvPr/>
        </p:nvPicPr>
        <p:blipFill>
          <a:blip r:embed="rId2"/>
          <a:stretch>
            <a:fillRect/>
          </a:stretch>
        </p:blipFill>
        <p:spPr>
          <a:xfrm>
            <a:off x="1875586" y="914400"/>
            <a:ext cx="10034017" cy="6858000"/>
          </a:xfrm>
          <a:prstGeom prst="rect">
            <a:avLst/>
          </a:prstGeom>
        </p:spPr>
      </p:pic>
      <p:sp>
        <p:nvSpPr>
          <p:cNvPr id="3" name="TextBox 2">
            <a:extLst>
              <a:ext uri="{FF2B5EF4-FFF2-40B4-BE49-F238E27FC236}">
                <a16:creationId xmlns:a16="http://schemas.microsoft.com/office/drawing/2014/main" id="{93AC1759-06E2-3FE4-94A8-8BD8E0697B28}"/>
              </a:ext>
            </a:extLst>
          </p:cNvPr>
          <p:cNvSpPr txBox="1"/>
          <p:nvPr/>
        </p:nvSpPr>
        <p:spPr>
          <a:xfrm>
            <a:off x="8905441" y="109795"/>
            <a:ext cx="4495141" cy="276999"/>
          </a:xfrm>
          <a:prstGeom prst="rect">
            <a:avLst/>
          </a:prstGeom>
          <a:noFill/>
        </p:spPr>
        <p:txBody>
          <a:bodyPr wrap="none" rtlCol="0">
            <a:spAutoFit/>
          </a:bodyPr>
          <a:lstStyle/>
          <a:p>
            <a:r>
              <a:rPr lang="en-US" sz="1200" dirty="0"/>
              <a:t>WMP-Discovery2026-2028_DR_SPD_004-Q008Supp01Atch01</a:t>
            </a:r>
          </a:p>
        </p:txBody>
      </p:sp>
    </p:spTree>
    <p:extLst>
      <p:ext uri="{BB962C8B-B14F-4D97-AF65-F5344CB8AC3E}">
        <p14:creationId xmlns:p14="http://schemas.microsoft.com/office/powerpoint/2010/main" val="1012313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
  <p:tag name="THINKCELLPRESENTATIONDONOTDELETE" val="&lt;?xml version=&quot;1.0&quot; encoding=&quot;UTF-16&quot; standalone=&quot;yes&quot;?&gt;&lt;root reqver=&quot;27037&quot;&gt;&lt;version val=&quot;3083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4&quot;&gt;&lt;elem m_fUsage=&quot;1.00000000000000000000E+00&quot;&gt;&lt;m_msothmcolidx val=&quot;0&quot;/&gt;&lt;m_rgb r=&quot;00&quot; g=&quot;6B&quot; b=&quot;99&quot;/&gt;&lt;/elem&gt;&lt;elem m_fUsage=&quot;9.00000000000000022204E-01&quot;&gt;&lt;m_msothmcolidx val=&quot;0&quot;/&gt;&lt;m_rgb r=&quot;00&quot; g=&quot;45&quot; b=&quot;62&quot;/&gt;&lt;/elem&gt;&lt;elem m_fUsage=&quot;8.10000000000000053291E-01&quot;&gt;&lt;m_msothmcolidx val=&quot;0&quot;/&gt;&lt;m_rgb r=&quot;44&quot; g=&quot;C8&quot; b=&quot;F5&quot;/&gt;&lt;/elem&gt;&lt;elem m_fUsage=&quot;7.29000000000000092371E-01&quot;&gt;&lt;m_msothmcolidx val=&quot;0&quot;/&gt;&lt;m_rgb r=&quot;00&quot; g=&quot;88&quot; b=&quot;C4&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m.cSWrtl6ratcy0XYkUBh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gZ_69bbXgIanfiIX5MR2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b5tS42zhstE67EAAoiGpI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upmdEjh.M87nQQX3.oZRf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gQEscaqxSvfixNWV2.YV.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GQeE2ttHIOLb.H6dXk.NH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2gZ_69bbXgIanfiIX5MR2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b5tS42zhstE67EAAoiGpI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WW0FkW9Z9XJJa._uokEo9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upmdEjh.M87nQQX3.oZRf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gQEscaqxSvfixNWV2.YV.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GQeE2ttHIOLb.H6dXk.NH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2gZ_69bbXgIanfiIX5MR2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b5tS42zhstE67EAAoiGpI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upmdEjh.M87nQQX3.oZRf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gQEscaqxSvfixNWV2.YV.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GQeE2ttHIOLb.H6dXk.NH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0w_B_VD0M2dOuYkLPldQE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2nJzmTpeO61UyvfGd55Yb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dQNJ7TuwJbNgf6f6FiJ9Bw"/>
</p:tagLst>
</file>

<file path=ppt/theme/theme1.xml><?xml version="1.0" encoding="utf-8"?>
<a:theme xmlns:a="http://schemas.openxmlformats.org/drawingml/2006/main" name="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NO 16 9">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NO 16 9" id="{7ACD3C42-F338-40F4-ACB9-FDBAEDD98B41}" vid="{5A5707D4-06F1-46BA-AF59-A833F41534E4}"/>
    </a:ext>
  </a:extLst>
</a:theme>
</file>

<file path=ppt/theme/theme5.xml><?xml version="1.0" encoding="utf-8"?>
<a:theme xmlns:a="http://schemas.openxmlformats.org/drawingml/2006/main" name="4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6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Application xmlns="http://www.sap.com/cof/ao/powerpoint/application">
  <com.sap.ip.bi.pioneer>
    <Version>4</Version>
    <AAO_Revision>2.6.101.79403</AAO_Revision>
    <RefreshOnOpen>False</RefreshOnOpen>
    <PlanningModeSetToChangeMode>True</PlanningModeSetToChangeMode>
    <Cleaned>False</Cleaned>
    <ForcePromptOnInitialRefresh>False</ForcePromptOnInitialRefresh>
    <StorePromptsInDocument>True</StorePromptsInDocument>
    <MergeVariables>True</MergeVariables>
    <WorkingMode>Local</WorkingMode>
    <RefreshPlanningObjectsOnRefreshAll>True</RefreshPlanningObjectsOnRefreshAll>
    <Items/>
  </com.sap.ip.bi.pioneer>
</Application>
</file>

<file path=customXml/item2.xml><?xml version="1.0" encoding="utf-8"?>
<ct:contentTypeSchema xmlns:ct="http://schemas.microsoft.com/office/2006/metadata/contentType" xmlns:ma="http://schemas.microsoft.com/office/2006/metadata/properties/metaAttributes" ct:_="" ma:_="" ma:contentTypeName="Document" ma:contentTypeID="0x0101004539728992A12D439CA9822FC5EB3D0C" ma:contentTypeVersion="17" ma:contentTypeDescription="Create a new document." ma:contentTypeScope="" ma:versionID="a09739e2abdaecbb4b56bb44ef19535b">
  <xsd:schema xmlns:xsd="http://www.w3.org/2001/XMLSchema" xmlns:xs="http://www.w3.org/2001/XMLSchema" xmlns:p="http://schemas.microsoft.com/office/2006/metadata/properties" xmlns:ns2="e0cce852-5f9c-445c-9e4f-940f14a227d8" xmlns:ns3="978b82e6-668a-48b7-921e-d900dc474158" targetNamespace="http://schemas.microsoft.com/office/2006/metadata/properties" ma:root="true" ma:fieldsID="6b252453ca052b0218e3e7d88dbdb829" ns2:_="" ns3:_="">
    <xsd:import namespace="e0cce852-5f9c-445c-9e4f-940f14a227d8"/>
    <xsd:import namespace="978b82e6-668a-48b7-921e-d900dc4741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SearchProperties" minOccurs="0"/>
                <xsd:element ref="ns2:MediaServiceObjectDetectorVersion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cce852-5f9c-445c-9e4f-940f14a227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06c99b3-cd83-43e5-b4c1-d62f316c1e3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8b82e6-668a-48b7-921e-d900dc4741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0296066-7861-4770-8ab1-48a1d4628ec8}" ma:internalName="TaxCatchAll" ma:showField="CatchAllData" ma:web="978b82e6-668a-48b7-921e-d900dc474158">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Application xmlns="http://www.sap.com/cof/powerpoint/application">
  <Version>2</Version>
  <Revision>2.6.101.79403</Revision>
</Application>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cf76f155ced4ddcb4097134ff3c332f xmlns="e0cce852-5f9c-445c-9e4f-940f14a227d8">
      <Terms xmlns="http://schemas.microsoft.com/office/infopath/2007/PartnerControls"/>
    </lcf76f155ced4ddcb4097134ff3c332f>
    <TaxCatchAll xmlns="978b82e6-668a-48b7-921e-d900dc474158" xsi:nil="true"/>
    <SharedWithUsers xmlns="978b82e6-668a-48b7-921e-d900dc474158">
      <UserInfo>
        <DisplayName/>
        <AccountId xsi:nil="true"/>
        <AccountType/>
      </UserInfo>
    </SharedWithUsers>
  </documentManagement>
</p:properties>
</file>

<file path=customXml/itemProps1.xml><?xml version="1.0" encoding="utf-8"?>
<ds:datastoreItem xmlns:ds="http://schemas.openxmlformats.org/officeDocument/2006/customXml" ds:itemID="{A621118E-9CD7-4A3F-932B-0BB11DE4F344}">
  <ds:schemaRefs>
    <ds:schemaRef ds:uri="http://www.sap.com/cof/ao/powerpoint/application"/>
  </ds:schemaRefs>
</ds:datastoreItem>
</file>

<file path=customXml/itemProps2.xml><?xml version="1.0" encoding="utf-8"?>
<ds:datastoreItem xmlns:ds="http://schemas.openxmlformats.org/officeDocument/2006/customXml" ds:itemID="{788FB81B-9D23-4738-BF54-15ABBF15E6F3}">
  <ds:schemaRefs>
    <ds:schemaRef ds:uri="978b82e6-668a-48b7-921e-d900dc474158"/>
    <ds:schemaRef ds:uri="e0cce852-5f9c-445c-9e4f-940f14a227d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DC0E0C5-5A7E-4503-BC0F-39B0418C6738}">
  <ds:schemaRefs>
    <ds:schemaRef ds:uri="http://www.sap.com/cof/powerpoint/application"/>
  </ds:schemaRefs>
</ds:datastoreItem>
</file>

<file path=customXml/itemProps4.xml><?xml version="1.0" encoding="utf-8"?>
<ds:datastoreItem xmlns:ds="http://schemas.openxmlformats.org/officeDocument/2006/customXml" ds:itemID="{D528541B-7405-44AB-8BB3-83C19B558A52}">
  <ds:schemaRefs>
    <ds:schemaRef ds:uri="http://schemas.microsoft.com/sharepoint/v3/contenttype/forms"/>
  </ds:schemaRefs>
</ds:datastoreItem>
</file>

<file path=customXml/itemProps5.xml><?xml version="1.0" encoding="utf-8"?>
<ds:datastoreItem xmlns:ds="http://schemas.openxmlformats.org/officeDocument/2006/customXml" ds:itemID="{BEA2786B-FAEE-4266-9059-B537BE1008F2}">
  <ds:schemaRefs>
    <ds:schemaRef ds:uri="http://schemas.microsoft.com/office/2006/metadata/properties"/>
    <ds:schemaRef ds:uri="http://www.w3.org/XML/1998/namespace"/>
    <ds:schemaRef ds:uri="http://purl.org/dc/elements/1.1/"/>
    <ds:schemaRef ds:uri="http://purl.org/dc/terms/"/>
    <ds:schemaRef ds:uri="e0cce852-5f9c-445c-9e4f-940f14a227d8"/>
    <ds:schemaRef ds:uri="http://schemas.microsoft.com/office/2006/documentManagement/types"/>
    <ds:schemaRef ds:uri="http://schemas.openxmlformats.org/package/2006/metadata/core-properties"/>
    <ds:schemaRef ds:uri="http://schemas.microsoft.com/office/infopath/2007/PartnerControls"/>
    <ds:schemaRef ds:uri="978b82e6-668a-48b7-921e-d900dc474158"/>
    <ds:schemaRef ds:uri="http://purl.org/dc/dcmitype/"/>
  </ds:schemaRefs>
</ds:datastoreItem>
</file>

<file path=docMetadata/LabelInfo.xml><?xml version="1.0" encoding="utf-8"?>
<clbl:labelList xmlns:clbl="http://schemas.microsoft.com/office/2020/mipLabelMetadata">
  <clbl:label id="{746d2a3f-4d51-44da-b226-f025675a294d}" enabled="1" method="Privileged" siteId="{44ae661a-ece6-41aa-bc96-7c2c85a08941}" removed="0"/>
</clbl:labelList>
</file>

<file path=docProps/app.xml><?xml version="1.0" encoding="utf-8"?>
<Properties xmlns="http://schemas.openxmlformats.org/officeDocument/2006/extended-properties" xmlns:vt="http://schemas.openxmlformats.org/officeDocument/2006/docPropsVTypes">
  <TotalTime>57</TotalTime>
  <Words>758</Words>
  <Application>Microsoft Office PowerPoint</Application>
  <PresentationFormat>Custom</PresentationFormat>
  <Paragraphs>323</Paragraphs>
  <Slides>12</Slides>
  <Notes>0</Notes>
  <HiddenSlides>0</HiddenSlides>
  <MMClips>0</MMClips>
  <ScaleCrop>false</ScaleCrop>
  <HeadingPairs>
    <vt:vector size="8" baseType="variant">
      <vt:variant>
        <vt:lpstr>Fonts Used</vt:lpstr>
      </vt:variant>
      <vt:variant>
        <vt:i4>3</vt:i4>
      </vt:variant>
      <vt:variant>
        <vt:lpstr>Theme</vt:lpstr>
      </vt:variant>
      <vt:variant>
        <vt:i4>8</vt:i4>
      </vt:variant>
      <vt:variant>
        <vt:lpstr>Embedded OLE Servers</vt:lpstr>
      </vt:variant>
      <vt:variant>
        <vt:i4>1</vt:i4>
      </vt:variant>
      <vt:variant>
        <vt:lpstr>Slide Titles</vt:lpstr>
      </vt:variant>
      <vt:variant>
        <vt:i4>12</vt:i4>
      </vt:variant>
    </vt:vector>
  </HeadingPairs>
  <TitlesOfParts>
    <vt:vector size="24" baseType="lpstr">
      <vt:lpstr>Arial</vt:lpstr>
      <vt:lpstr>Calibri</vt:lpstr>
      <vt:lpstr>Wingdings</vt:lpstr>
      <vt:lpstr>Office Theme</vt:lpstr>
      <vt:lpstr>1_Office Theme</vt:lpstr>
      <vt:lpstr>2_Office Theme</vt:lpstr>
      <vt:lpstr>SNO 16 9</vt:lpstr>
      <vt:lpstr>4_Office Theme</vt:lpstr>
      <vt:lpstr>3_Office Theme</vt:lpstr>
      <vt:lpstr>5_Office Theme</vt:lpstr>
      <vt:lpstr>6_Office Theme</vt:lpstr>
      <vt:lpstr>think-cell Slide</vt:lpstr>
      <vt:lpstr>2026-2028 WMP Figure 5.2.1-1, Page 56</vt:lpstr>
      <vt:lpstr>2026-2028 WMP Figure 5-2-1, Page 60</vt:lpstr>
      <vt:lpstr>2026-2028 WMP Figure 5-2-2, Page 61</vt:lpstr>
      <vt:lpstr>2026-2028 WMP Figure 5-2-3, Page 63</vt:lpstr>
      <vt:lpstr>2026-2028 WMP Figure 5-2-4, Page 64</vt:lpstr>
      <vt:lpstr>2026-2028 WMP Figure 5-2-5, Page 67</vt:lpstr>
      <vt:lpstr>2026-2028 WMP Figure 5.2.2.2-1, Page 68</vt:lpstr>
      <vt:lpstr>2026-2028 WMP Figure PG&amp;E-6.1.3.1-4, Page 125</vt:lpstr>
      <vt:lpstr>2026-2028 WMP PG&amp;E-8-1-1, Page 228</vt:lpstr>
      <vt:lpstr>2026-2028 WMP PG&amp;E-8-1-1, Page 228 (Remade for Powerpoint)</vt:lpstr>
      <vt:lpstr>2026-2028 WMP PG&amp;E-8-1-2, Page 231</vt:lpstr>
      <vt:lpstr>2026-2028 WMP PG&amp;E-8-1-2, Page 231(Remade for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WMP-Discovery 2026-2028 DR SPD 004-Q008Supp01Atch01</dc:title>
  <dc:creator>Pacific Gas &amp; Electric</dc:creator>
  <cp:lastModifiedBy>Allyant Remediation Services</cp:lastModifiedBy>
  <cp:revision>7</cp:revision>
  <dcterms:created xsi:type="dcterms:W3CDTF">2020-04-10T19:05:17Z</dcterms:created>
  <dcterms:modified xsi:type="dcterms:W3CDTF">2025-09-24T02:39:07Z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A7A1D83B-D6DB-4C62-9076-C162E5DD76DC</vt:lpwstr>
  </property>
  <property fmtid="{D5CDD505-2E9C-101B-9397-08002B2CF9AE}" pid="3" name="ArticulatePath">
    <vt:lpwstr>Falls From Height April Board Mtg. current</vt:lpwstr>
  </property>
  <property fmtid="{D5CDD505-2E9C-101B-9397-08002B2CF9AE}" pid="4" name="ContentTypeId">
    <vt:lpwstr>0x0101004539728992A12D439CA9822FC5EB3D0C</vt:lpwstr>
  </property>
  <property fmtid="{D5CDD505-2E9C-101B-9397-08002B2CF9AE}" pid="5" name="pgeRecordCategory">
    <vt:lpwstr/>
  </property>
  <property fmtid="{D5CDD505-2E9C-101B-9397-08002B2CF9AE}" pid="6" name="MediaServiceImageTags">
    <vt:lpwstr/>
  </property>
  <property fmtid="{D5CDD505-2E9C-101B-9397-08002B2CF9AE}" pid="7" name="MSIP_Label_a4675416-42cb-4b14-91d4-2c35be0e3c67_Enabled">
    <vt:lpwstr>true</vt:lpwstr>
  </property>
  <property fmtid="{D5CDD505-2E9C-101B-9397-08002B2CF9AE}" pid="8" name="MSIP_Label_a4675416-42cb-4b14-91d4-2c35be0e3c67_SetDate">
    <vt:lpwstr>2022-09-19T17:48:45Z</vt:lpwstr>
  </property>
  <property fmtid="{D5CDD505-2E9C-101B-9397-08002B2CF9AE}" pid="9" name="MSIP_Label_a4675416-42cb-4b14-91d4-2c35be0e3c67_Method">
    <vt:lpwstr>Privileged</vt:lpwstr>
  </property>
  <property fmtid="{D5CDD505-2E9C-101B-9397-08002B2CF9AE}" pid="10" name="MSIP_Label_a4675416-42cb-4b14-91d4-2c35be0e3c67_Name">
    <vt:lpwstr>Confidential</vt:lpwstr>
  </property>
  <property fmtid="{D5CDD505-2E9C-101B-9397-08002B2CF9AE}" pid="11" name="MSIP_Label_a4675416-42cb-4b14-91d4-2c35be0e3c67_SiteId">
    <vt:lpwstr>44ae661a-ece6-41aa-bc96-7c2c85a08941</vt:lpwstr>
  </property>
  <property fmtid="{D5CDD505-2E9C-101B-9397-08002B2CF9AE}" pid="12" name="MSIP_Label_a4675416-42cb-4b14-91d4-2c35be0e3c67_ActionId">
    <vt:lpwstr>d975f048-3a73-4634-9ae2-4666f998e894</vt:lpwstr>
  </property>
  <property fmtid="{D5CDD505-2E9C-101B-9397-08002B2CF9AE}" pid="13" name="MSIP_Label_a4675416-42cb-4b14-91d4-2c35be0e3c67_ContentBits">
    <vt:lpwstr>3</vt:lpwstr>
  </property>
  <property fmtid="{D5CDD505-2E9C-101B-9397-08002B2CF9AE}" pid="14" name="Document Purpose">
    <vt:lpwstr>;#Documentation;#Results Analysis;#Presentation;#</vt:lpwstr>
  </property>
  <property fmtid="{D5CDD505-2E9C-101B-9397-08002B2CF9AE}" pid="15" name="Order">
    <vt:r8>2812000</vt:r8>
  </property>
  <property fmtid="{D5CDD505-2E9C-101B-9397-08002B2CF9AE}" pid="16" name="xd_Signature">
    <vt:bool>false</vt:bool>
  </property>
  <property fmtid="{D5CDD505-2E9C-101B-9397-08002B2CF9AE}" pid="17" name="xd_ProgID">
    <vt:lpwstr/>
  </property>
  <property fmtid="{D5CDD505-2E9C-101B-9397-08002B2CF9AE}" pid="18" name="Stakeholders">
    <vt:lpwstr>;#WRGSC;#</vt:lpwstr>
  </property>
  <property fmtid="{D5CDD505-2E9C-101B-9397-08002B2CF9AE}" pid="19" name="Model Version">
    <vt:lpwstr>;#v3;#</vt:lpwstr>
  </property>
  <property fmtid="{D5CDD505-2E9C-101B-9397-08002B2CF9AE}" pid="20" name="ComplianceAssetId">
    <vt:lpwstr/>
  </property>
  <property fmtid="{D5CDD505-2E9C-101B-9397-08002B2CF9AE}" pid="21" name="TemplateUrl">
    <vt:lpwstr/>
  </property>
  <property fmtid="{D5CDD505-2E9C-101B-9397-08002B2CF9AE}" pid="22" name="Model">
    <vt:lpwstr>;#Probability - Ignition;#Consequence;#Distribution;#Wildfire;#</vt:lpwstr>
  </property>
  <property fmtid="{D5CDD505-2E9C-101B-9397-08002B2CF9AE}" pid="23" name="_ExtendedDescription">
    <vt:lpwstr/>
  </property>
  <property fmtid="{D5CDD505-2E9C-101B-9397-08002B2CF9AE}" pid="24" name="TriggerFlowInfo">
    <vt:lpwstr/>
  </property>
</Properties>
</file>